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avi" ContentType="video/x-msvide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60"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8" r:id="rId21"/>
    <p:sldId id="279" r:id="rId22"/>
    <p:sldId id="280" r:id="rId23"/>
    <p:sldId id="276" r:id="rId24"/>
    <p:sldId id="277" r:id="rId25"/>
    <p:sldId id="282" r:id="rId26"/>
    <p:sldId id="281" r:id="rId27"/>
    <p:sldId id="284" r:id="rId28"/>
    <p:sldId id="283" r:id="rId29"/>
    <p:sldId id="285" r:id="rId30"/>
    <p:sldId id="286" r:id="rId31"/>
    <p:sldId id="287" r:id="rId32"/>
    <p:sldId id="288" r:id="rId33"/>
    <p:sldId id="289" r:id="rId34"/>
    <p:sldId id="290" r:id="rId35"/>
    <p:sldId id="291" r:id="rId36"/>
    <p:sldId id="294" r:id="rId37"/>
    <p:sldId id="292" r:id="rId38"/>
    <p:sldId id="295" r:id="rId39"/>
    <p:sldId id="297" r:id="rId40"/>
    <p:sldId id="296" r:id="rId41"/>
    <p:sldId id="298" r:id="rId42"/>
    <p:sldId id="299" r:id="rId43"/>
    <p:sldId id="300" r:id="rId44"/>
    <p:sldId id="306" r:id="rId45"/>
    <p:sldId id="301" r:id="rId46"/>
    <p:sldId id="302" r:id="rId47"/>
    <p:sldId id="303" r:id="rId48"/>
    <p:sldId id="305" r:id="rId4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45E9"/>
    <a:srgbClr val="B744E8"/>
    <a:srgbClr val="5B9BD5"/>
    <a:srgbClr val="B43E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4.emf"/><Relationship Id="rId7" Type="http://schemas.openxmlformats.org/officeDocument/2006/relationships/image" Target="../media/image218.emf"/><Relationship Id="rId2" Type="http://schemas.openxmlformats.org/officeDocument/2006/relationships/image" Target="../media/image213.emf"/><Relationship Id="rId1" Type="http://schemas.openxmlformats.org/officeDocument/2006/relationships/image" Target="../media/image212.emf"/><Relationship Id="rId6" Type="http://schemas.openxmlformats.org/officeDocument/2006/relationships/image" Target="../media/image217.emf"/><Relationship Id="rId5" Type="http://schemas.openxmlformats.org/officeDocument/2006/relationships/image" Target="../media/image216.emf"/><Relationship Id="rId4" Type="http://schemas.openxmlformats.org/officeDocument/2006/relationships/image" Target="../media/image2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2B9E16-4E77-4C6D-8228-1896910CC9EE}" type="datetimeFigureOut">
              <a:rPr lang="ru-RU" smtClean="0"/>
              <a:t>01.06.2020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53D8A-AE40-48F6-B49F-59A5E91A0212}" type="slidenum">
              <a:rPr lang="ru-RU" smtClean="0"/>
              <a:t>‹#›</a:t>
            </a:fld>
            <a:endParaRPr lang="ru-RU"/>
          </a:p>
        </p:txBody>
      </p:sp>
    </p:spTree>
    <p:extLst>
      <p:ext uri="{BB962C8B-B14F-4D97-AF65-F5344CB8AC3E}">
        <p14:creationId xmlns:p14="http://schemas.microsoft.com/office/powerpoint/2010/main" val="125517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55587A-B991-44FF-8BEE-BFDBE406755D}" type="slidenum">
              <a:rPr lang="en-US" smtClean="0"/>
              <a:t>2</a:t>
            </a:fld>
            <a:endParaRPr lang="en-US"/>
          </a:p>
        </p:txBody>
      </p:sp>
    </p:spTree>
    <p:extLst>
      <p:ext uri="{BB962C8B-B14F-4D97-AF65-F5344CB8AC3E}">
        <p14:creationId xmlns:p14="http://schemas.microsoft.com/office/powerpoint/2010/main" val="2771543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55587A-B991-44FF-8BEE-BFDBE406755D}" type="slidenum">
              <a:rPr lang="en-US" smtClean="0"/>
              <a:t>11</a:t>
            </a:fld>
            <a:endParaRPr lang="en-US"/>
          </a:p>
        </p:txBody>
      </p:sp>
    </p:spTree>
    <p:extLst>
      <p:ext uri="{BB962C8B-B14F-4D97-AF65-F5344CB8AC3E}">
        <p14:creationId xmlns:p14="http://schemas.microsoft.com/office/powerpoint/2010/main" val="190291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55587A-B991-44FF-8BEE-BFDBE406755D}" type="slidenum">
              <a:rPr lang="en-US" smtClean="0"/>
              <a:t>20</a:t>
            </a:fld>
            <a:endParaRPr lang="en-US"/>
          </a:p>
        </p:txBody>
      </p:sp>
    </p:spTree>
    <p:extLst>
      <p:ext uri="{BB962C8B-B14F-4D97-AF65-F5344CB8AC3E}">
        <p14:creationId xmlns:p14="http://schemas.microsoft.com/office/powerpoint/2010/main" val="917473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55587A-B991-44FF-8BEE-BFDBE406755D}" type="slidenum">
              <a:rPr lang="en-US" smtClean="0"/>
              <a:t>29</a:t>
            </a:fld>
            <a:endParaRPr lang="en-US"/>
          </a:p>
        </p:txBody>
      </p:sp>
    </p:spTree>
    <p:extLst>
      <p:ext uri="{BB962C8B-B14F-4D97-AF65-F5344CB8AC3E}">
        <p14:creationId xmlns:p14="http://schemas.microsoft.com/office/powerpoint/2010/main" val="3390847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55587A-B991-44FF-8BEE-BFDBE406755D}" type="slidenum">
              <a:rPr lang="en-US" smtClean="0"/>
              <a:t>36</a:t>
            </a:fld>
            <a:endParaRPr lang="en-US"/>
          </a:p>
        </p:txBody>
      </p:sp>
    </p:spTree>
    <p:extLst>
      <p:ext uri="{BB962C8B-B14F-4D97-AF65-F5344CB8AC3E}">
        <p14:creationId xmlns:p14="http://schemas.microsoft.com/office/powerpoint/2010/main" val="2228589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55587A-B991-44FF-8BEE-BFDBE406755D}" type="slidenum">
              <a:rPr lang="en-US" smtClean="0"/>
              <a:t>44</a:t>
            </a:fld>
            <a:endParaRPr lang="en-US"/>
          </a:p>
        </p:txBody>
      </p:sp>
    </p:spTree>
    <p:extLst>
      <p:ext uri="{BB962C8B-B14F-4D97-AF65-F5344CB8AC3E}">
        <p14:creationId xmlns:p14="http://schemas.microsoft.com/office/powerpoint/2010/main" val="2343439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D5F523F-C059-4A8C-8E9D-7A5BE440D368}" type="datetimeFigureOut">
              <a:rPr lang="ru-RU" smtClean="0"/>
              <a:t>01.06.2020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FBF06-C7D1-47C7-A7B7-EE48DC759EF6}" type="slidenum">
              <a:rPr lang="ru-RU" smtClean="0"/>
              <a:t>‹#›</a:t>
            </a:fld>
            <a:endParaRPr lang="ru-RU"/>
          </a:p>
        </p:txBody>
      </p:sp>
    </p:spTree>
    <p:extLst>
      <p:ext uri="{BB962C8B-B14F-4D97-AF65-F5344CB8AC3E}">
        <p14:creationId xmlns:p14="http://schemas.microsoft.com/office/powerpoint/2010/main" val="260178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D5F523F-C059-4A8C-8E9D-7A5BE440D368}" type="datetimeFigureOut">
              <a:rPr lang="ru-RU" smtClean="0"/>
              <a:t>01.06.2020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FBF06-C7D1-47C7-A7B7-EE48DC759EF6}" type="slidenum">
              <a:rPr lang="ru-RU" smtClean="0"/>
              <a:t>‹#›</a:t>
            </a:fld>
            <a:endParaRPr lang="ru-RU"/>
          </a:p>
        </p:txBody>
      </p:sp>
    </p:spTree>
    <p:extLst>
      <p:ext uri="{BB962C8B-B14F-4D97-AF65-F5344CB8AC3E}">
        <p14:creationId xmlns:p14="http://schemas.microsoft.com/office/powerpoint/2010/main" val="2552463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D5F523F-C059-4A8C-8E9D-7A5BE440D368}" type="datetimeFigureOut">
              <a:rPr lang="ru-RU" smtClean="0"/>
              <a:t>01.06.2020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FBF06-C7D1-47C7-A7B7-EE48DC759EF6}" type="slidenum">
              <a:rPr lang="ru-RU" smtClean="0"/>
              <a:t>‹#›</a:t>
            </a:fld>
            <a:endParaRPr lang="ru-RU"/>
          </a:p>
        </p:txBody>
      </p:sp>
    </p:spTree>
    <p:extLst>
      <p:ext uri="{BB962C8B-B14F-4D97-AF65-F5344CB8AC3E}">
        <p14:creationId xmlns:p14="http://schemas.microsoft.com/office/powerpoint/2010/main" val="84829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D5F523F-C059-4A8C-8E9D-7A5BE440D368}" type="datetimeFigureOut">
              <a:rPr lang="ru-RU" smtClean="0"/>
              <a:t>01.06.2020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FBF06-C7D1-47C7-A7B7-EE48DC759EF6}" type="slidenum">
              <a:rPr lang="ru-RU" smtClean="0"/>
              <a:t>‹#›</a:t>
            </a:fld>
            <a:endParaRPr lang="ru-RU"/>
          </a:p>
        </p:txBody>
      </p:sp>
    </p:spTree>
    <p:extLst>
      <p:ext uri="{BB962C8B-B14F-4D97-AF65-F5344CB8AC3E}">
        <p14:creationId xmlns:p14="http://schemas.microsoft.com/office/powerpoint/2010/main" val="513629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D5F523F-C059-4A8C-8E9D-7A5BE440D368}" type="datetimeFigureOut">
              <a:rPr lang="ru-RU" smtClean="0"/>
              <a:t>01.06.2020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FBF06-C7D1-47C7-A7B7-EE48DC759EF6}" type="slidenum">
              <a:rPr lang="ru-RU" smtClean="0"/>
              <a:t>‹#›</a:t>
            </a:fld>
            <a:endParaRPr lang="ru-RU"/>
          </a:p>
        </p:txBody>
      </p:sp>
    </p:spTree>
    <p:extLst>
      <p:ext uri="{BB962C8B-B14F-4D97-AF65-F5344CB8AC3E}">
        <p14:creationId xmlns:p14="http://schemas.microsoft.com/office/powerpoint/2010/main" val="42037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D5F523F-C059-4A8C-8E9D-7A5BE440D368}" type="datetimeFigureOut">
              <a:rPr lang="ru-RU" smtClean="0"/>
              <a:t>01.06.2020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4FBF06-C7D1-47C7-A7B7-EE48DC759EF6}" type="slidenum">
              <a:rPr lang="ru-RU" smtClean="0"/>
              <a:t>‹#›</a:t>
            </a:fld>
            <a:endParaRPr lang="ru-RU"/>
          </a:p>
        </p:txBody>
      </p:sp>
    </p:spTree>
    <p:extLst>
      <p:ext uri="{BB962C8B-B14F-4D97-AF65-F5344CB8AC3E}">
        <p14:creationId xmlns:p14="http://schemas.microsoft.com/office/powerpoint/2010/main" val="764943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D5F523F-C059-4A8C-8E9D-7A5BE440D368}" type="datetimeFigureOut">
              <a:rPr lang="ru-RU" smtClean="0"/>
              <a:t>01.06.2020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04FBF06-C7D1-47C7-A7B7-EE48DC759EF6}" type="slidenum">
              <a:rPr lang="ru-RU" smtClean="0"/>
              <a:t>‹#›</a:t>
            </a:fld>
            <a:endParaRPr lang="ru-RU"/>
          </a:p>
        </p:txBody>
      </p:sp>
    </p:spTree>
    <p:extLst>
      <p:ext uri="{BB962C8B-B14F-4D97-AF65-F5344CB8AC3E}">
        <p14:creationId xmlns:p14="http://schemas.microsoft.com/office/powerpoint/2010/main" val="96236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D5F523F-C059-4A8C-8E9D-7A5BE440D368}" type="datetimeFigureOut">
              <a:rPr lang="ru-RU" smtClean="0"/>
              <a:t>01.06.2020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04FBF06-C7D1-47C7-A7B7-EE48DC759EF6}" type="slidenum">
              <a:rPr lang="ru-RU" smtClean="0"/>
              <a:t>‹#›</a:t>
            </a:fld>
            <a:endParaRPr lang="ru-RU"/>
          </a:p>
        </p:txBody>
      </p:sp>
    </p:spTree>
    <p:extLst>
      <p:ext uri="{BB962C8B-B14F-4D97-AF65-F5344CB8AC3E}">
        <p14:creationId xmlns:p14="http://schemas.microsoft.com/office/powerpoint/2010/main" val="159329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D5F523F-C059-4A8C-8E9D-7A5BE440D368}" type="datetimeFigureOut">
              <a:rPr lang="ru-RU" smtClean="0"/>
              <a:t>01.06.2020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04FBF06-C7D1-47C7-A7B7-EE48DC759EF6}" type="slidenum">
              <a:rPr lang="ru-RU" smtClean="0"/>
              <a:t>‹#›</a:t>
            </a:fld>
            <a:endParaRPr lang="ru-RU"/>
          </a:p>
        </p:txBody>
      </p:sp>
    </p:spTree>
    <p:extLst>
      <p:ext uri="{BB962C8B-B14F-4D97-AF65-F5344CB8AC3E}">
        <p14:creationId xmlns:p14="http://schemas.microsoft.com/office/powerpoint/2010/main" val="1443519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D5F523F-C059-4A8C-8E9D-7A5BE440D368}" type="datetimeFigureOut">
              <a:rPr lang="ru-RU" smtClean="0"/>
              <a:t>01.06.2020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4FBF06-C7D1-47C7-A7B7-EE48DC759EF6}" type="slidenum">
              <a:rPr lang="ru-RU" smtClean="0"/>
              <a:t>‹#›</a:t>
            </a:fld>
            <a:endParaRPr lang="ru-RU"/>
          </a:p>
        </p:txBody>
      </p:sp>
    </p:spTree>
    <p:extLst>
      <p:ext uri="{BB962C8B-B14F-4D97-AF65-F5344CB8AC3E}">
        <p14:creationId xmlns:p14="http://schemas.microsoft.com/office/powerpoint/2010/main" val="1769856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D5F523F-C059-4A8C-8E9D-7A5BE440D368}" type="datetimeFigureOut">
              <a:rPr lang="ru-RU" smtClean="0"/>
              <a:t>01.06.2020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4FBF06-C7D1-47C7-A7B7-EE48DC759EF6}" type="slidenum">
              <a:rPr lang="ru-RU" smtClean="0"/>
              <a:t>‹#›</a:t>
            </a:fld>
            <a:endParaRPr lang="ru-RU"/>
          </a:p>
        </p:txBody>
      </p:sp>
    </p:spTree>
    <p:extLst>
      <p:ext uri="{BB962C8B-B14F-4D97-AF65-F5344CB8AC3E}">
        <p14:creationId xmlns:p14="http://schemas.microsoft.com/office/powerpoint/2010/main" val="1355384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5F523F-C059-4A8C-8E9D-7A5BE440D368}" type="datetimeFigureOut">
              <a:rPr lang="ru-RU" smtClean="0"/>
              <a:t>01.06.2020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FBF06-C7D1-47C7-A7B7-EE48DC759EF6}" type="slidenum">
              <a:rPr lang="ru-RU" smtClean="0"/>
              <a:t>‹#›</a:t>
            </a:fld>
            <a:endParaRPr lang="ru-RU"/>
          </a:p>
        </p:txBody>
      </p:sp>
    </p:spTree>
    <p:extLst>
      <p:ext uri="{BB962C8B-B14F-4D97-AF65-F5344CB8AC3E}">
        <p14:creationId xmlns:p14="http://schemas.microsoft.com/office/powerpoint/2010/main" val="2506921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77.jpg"/><Relationship Id="rId13" Type="http://schemas.openxmlformats.org/officeDocument/2006/relationships/image" Target="../media/image82.jpg"/><Relationship Id="rId18"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image" Target="../media/image76.jpg"/><Relationship Id="rId12" Type="http://schemas.openxmlformats.org/officeDocument/2006/relationships/image" Target="../media/image81.jpg"/><Relationship Id="rId17" Type="http://schemas.openxmlformats.org/officeDocument/2006/relationships/image" Target="../media/image86.jpg"/><Relationship Id="rId2" Type="http://schemas.openxmlformats.org/officeDocument/2006/relationships/image" Target="../media/image71.jpg"/><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jpg"/><Relationship Id="rId5" Type="http://schemas.openxmlformats.org/officeDocument/2006/relationships/image" Target="../media/image74.jpg"/><Relationship Id="rId15" Type="http://schemas.openxmlformats.org/officeDocument/2006/relationships/image" Target="../media/image84.jpg"/><Relationship Id="rId10" Type="http://schemas.openxmlformats.org/officeDocument/2006/relationships/image" Target="../media/image79.jpg"/><Relationship Id="rId19" Type="http://schemas.openxmlformats.org/officeDocument/2006/relationships/image" Target="../media/image88.jpg"/><Relationship Id="rId4" Type="http://schemas.openxmlformats.org/officeDocument/2006/relationships/image" Target="../media/image73.png"/><Relationship Id="rId9" Type="http://schemas.openxmlformats.org/officeDocument/2006/relationships/image" Target="../media/image78.jpeg"/><Relationship Id="rId14" Type="http://schemas.openxmlformats.org/officeDocument/2006/relationships/image" Target="../media/image83.jpg"/></Relationships>
</file>

<file path=ppt/slides/_rels/slide1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2.png"/><Relationship Id="rId7" Type="http://schemas.openxmlformats.org/officeDocument/2006/relationships/slide" Target="slide16.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slide" Target="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90.jpg"/><Relationship Id="rId7" Type="http://schemas.openxmlformats.org/officeDocument/2006/relationships/image" Target="../media/image94.jp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10" Type="http://schemas.openxmlformats.org/officeDocument/2006/relationships/slide" Target="slide11.xml"/><Relationship Id="rId4" Type="http://schemas.openxmlformats.org/officeDocument/2006/relationships/image" Target="../media/image91.png"/><Relationship Id="rId9" Type="http://schemas.openxmlformats.org/officeDocument/2006/relationships/image" Target="../media/image9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05.jpg"/><Relationship Id="rId13" Type="http://schemas.openxmlformats.org/officeDocument/2006/relationships/image" Target="../media/image109.png"/><Relationship Id="rId18" Type="http://schemas.openxmlformats.org/officeDocument/2006/relationships/slide" Target="slide11.xml"/><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8.png"/><Relationship Id="rId17" Type="http://schemas.openxmlformats.org/officeDocument/2006/relationships/image" Target="../media/image113.png"/><Relationship Id="rId2" Type="http://schemas.openxmlformats.org/officeDocument/2006/relationships/image" Target="../media/image99.jpeg"/><Relationship Id="rId16"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7.jpg"/><Relationship Id="rId5" Type="http://schemas.openxmlformats.org/officeDocument/2006/relationships/image" Target="../media/image102.jpg"/><Relationship Id="rId15" Type="http://schemas.openxmlformats.org/officeDocument/2006/relationships/image" Target="../media/image111.jpg"/><Relationship Id="rId10" Type="http://schemas.openxmlformats.org/officeDocument/2006/relationships/image" Target="../media/image106.jpeg"/><Relationship Id="rId4" Type="http://schemas.openxmlformats.org/officeDocument/2006/relationships/image" Target="../media/image101.jpg"/><Relationship Id="rId9" Type="http://schemas.openxmlformats.org/officeDocument/2006/relationships/image" Target="../media/image77.jpg"/><Relationship Id="rId14" Type="http://schemas.openxmlformats.org/officeDocument/2006/relationships/image" Target="../media/image1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5.jpg"/><Relationship Id="rId7" Type="http://schemas.openxmlformats.org/officeDocument/2006/relationships/image" Target="../media/image119.jpg"/><Relationship Id="rId2" Type="http://schemas.openxmlformats.org/officeDocument/2006/relationships/image" Target="../media/image114.jpg"/><Relationship Id="rId1" Type="http://schemas.openxmlformats.org/officeDocument/2006/relationships/slideLayout" Target="../slideLayouts/slideLayout7.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jp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2.png"/><Relationship Id="rId7"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2.xml"/></Relationships>
</file>

<file path=ppt/slides/_rels/slide20.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2.png"/><Relationship Id="rId7" Type="http://schemas.openxmlformats.org/officeDocument/2006/relationships/slide" Target="slide25.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slide" Target="slide21.xml"/><Relationship Id="rId4" Type="http://schemas.openxmlformats.org/officeDocument/2006/relationships/slide" Target="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g"/><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123.jpg"/><Relationship Id="rId4" Type="http://schemas.openxmlformats.org/officeDocument/2006/relationships/image" Target="../media/image1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7.xml"/><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7.jpg"/><Relationship Id="rId7" Type="http://schemas.openxmlformats.org/officeDocument/2006/relationships/slide" Target="slide20.xml"/><Relationship Id="rId2"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30.jpg"/><Relationship Id="rId5" Type="http://schemas.openxmlformats.org/officeDocument/2006/relationships/image" Target="../media/image129.jpg"/><Relationship Id="rId4" Type="http://schemas.openxmlformats.org/officeDocument/2006/relationships/image" Target="../media/image1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image" Target="../media/image132.jpg"/><Relationship Id="rId7" Type="http://schemas.openxmlformats.org/officeDocument/2006/relationships/image" Target="../media/image136.jpg"/><Relationship Id="rId2" Type="http://schemas.openxmlformats.org/officeDocument/2006/relationships/image" Target="../media/image131.jpg"/><Relationship Id="rId1" Type="http://schemas.openxmlformats.org/officeDocument/2006/relationships/slideLayout" Target="../slideLayouts/slideLayout7.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image" Target="../media/image133.jpg"/><Relationship Id="rId9" Type="http://schemas.openxmlformats.org/officeDocument/2006/relationships/image" Target="../media/image138.jpg"/></Relationships>
</file>

<file path=ppt/slides/_rels/slide29.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2.png"/><Relationship Id="rId7" Type="http://schemas.openxmlformats.org/officeDocument/2006/relationships/slide" Target="slide3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32.xml"/><Relationship Id="rId5" Type="http://schemas.openxmlformats.org/officeDocument/2006/relationships/slide" Target="slide30.xml"/><Relationship Id="rId4" Type="http://schemas.openxmlformats.org/officeDocument/2006/relationships/slide" Target="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45.jpg"/><Relationship Id="rId3" Type="http://schemas.openxmlformats.org/officeDocument/2006/relationships/image" Target="../media/image140.jpg"/><Relationship Id="rId7" Type="http://schemas.openxmlformats.org/officeDocument/2006/relationships/image" Target="../media/image144.jpg"/><Relationship Id="rId2" Type="http://schemas.openxmlformats.org/officeDocument/2006/relationships/image" Target="../media/image139.jpg"/><Relationship Id="rId1" Type="http://schemas.openxmlformats.org/officeDocument/2006/relationships/slideLayout" Target="../slideLayouts/slideLayout7.xml"/><Relationship Id="rId6" Type="http://schemas.openxmlformats.org/officeDocument/2006/relationships/image" Target="../media/image143.jpg"/><Relationship Id="rId11" Type="http://schemas.openxmlformats.org/officeDocument/2006/relationships/slide" Target="slide29.xml"/><Relationship Id="rId5" Type="http://schemas.openxmlformats.org/officeDocument/2006/relationships/image" Target="../media/image142.jpg"/><Relationship Id="rId10" Type="http://schemas.openxmlformats.org/officeDocument/2006/relationships/image" Target="../media/image147.jpg"/><Relationship Id="rId4" Type="http://schemas.openxmlformats.org/officeDocument/2006/relationships/image" Target="../media/image141.jpg"/><Relationship Id="rId9" Type="http://schemas.openxmlformats.org/officeDocument/2006/relationships/image" Target="../media/image146.jpg"/></Relationships>
</file>

<file path=ppt/slides/_rels/slide3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148.gif"/><Relationship Id="rId1" Type="http://schemas.openxmlformats.org/officeDocument/2006/relationships/slideLayout" Target="../slideLayouts/slideLayout7.xml"/><Relationship Id="rId6" Type="http://schemas.openxmlformats.org/officeDocument/2006/relationships/image" Target="../media/image151.gif"/><Relationship Id="rId5" Type="http://schemas.openxmlformats.org/officeDocument/2006/relationships/image" Target="../media/image150.gif"/><Relationship Id="rId4" Type="http://schemas.openxmlformats.org/officeDocument/2006/relationships/image" Target="../media/image149.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58.jpg"/><Relationship Id="rId13" Type="http://schemas.openxmlformats.org/officeDocument/2006/relationships/image" Target="../media/image163.jpg"/><Relationship Id="rId18" Type="http://schemas.openxmlformats.org/officeDocument/2006/relationships/image" Target="../media/image168.jpg"/><Relationship Id="rId26" Type="http://schemas.openxmlformats.org/officeDocument/2006/relationships/image" Target="../media/image176.jpeg"/><Relationship Id="rId39" Type="http://schemas.openxmlformats.org/officeDocument/2006/relationships/image" Target="../media/image189.jpg"/><Relationship Id="rId3" Type="http://schemas.openxmlformats.org/officeDocument/2006/relationships/image" Target="../media/image153.jpg"/><Relationship Id="rId21" Type="http://schemas.openxmlformats.org/officeDocument/2006/relationships/image" Target="../media/image171.jpg"/><Relationship Id="rId34" Type="http://schemas.openxmlformats.org/officeDocument/2006/relationships/image" Target="../media/image184.jpg"/><Relationship Id="rId42" Type="http://schemas.openxmlformats.org/officeDocument/2006/relationships/image" Target="../media/image192.jpg"/><Relationship Id="rId47" Type="http://schemas.openxmlformats.org/officeDocument/2006/relationships/image" Target="../media/image197.jpg"/><Relationship Id="rId7" Type="http://schemas.openxmlformats.org/officeDocument/2006/relationships/image" Target="../media/image157.jpg"/><Relationship Id="rId12" Type="http://schemas.openxmlformats.org/officeDocument/2006/relationships/image" Target="../media/image162.jpg"/><Relationship Id="rId17" Type="http://schemas.openxmlformats.org/officeDocument/2006/relationships/image" Target="../media/image167.jpg"/><Relationship Id="rId25" Type="http://schemas.openxmlformats.org/officeDocument/2006/relationships/image" Target="../media/image175.jpeg"/><Relationship Id="rId33" Type="http://schemas.openxmlformats.org/officeDocument/2006/relationships/image" Target="../media/image183.jpg"/><Relationship Id="rId38" Type="http://schemas.openxmlformats.org/officeDocument/2006/relationships/image" Target="../media/image188.jpg"/><Relationship Id="rId46" Type="http://schemas.openxmlformats.org/officeDocument/2006/relationships/image" Target="../media/image196.jpg"/><Relationship Id="rId2" Type="http://schemas.openxmlformats.org/officeDocument/2006/relationships/image" Target="../media/image152.jpeg"/><Relationship Id="rId16" Type="http://schemas.openxmlformats.org/officeDocument/2006/relationships/image" Target="../media/image166.jpg"/><Relationship Id="rId20" Type="http://schemas.openxmlformats.org/officeDocument/2006/relationships/image" Target="../media/image170.jpg"/><Relationship Id="rId29" Type="http://schemas.openxmlformats.org/officeDocument/2006/relationships/image" Target="../media/image179.jpg"/><Relationship Id="rId41" Type="http://schemas.openxmlformats.org/officeDocument/2006/relationships/image" Target="../media/image191.jpg"/><Relationship Id="rId1" Type="http://schemas.openxmlformats.org/officeDocument/2006/relationships/slideLayout" Target="../slideLayouts/slideLayout7.xml"/><Relationship Id="rId6" Type="http://schemas.openxmlformats.org/officeDocument/2006/relationships/image" Target="../media/image156.jpg"/><Relationship Id="rId11" Type="http://schemas.openxmlformats.org/officeDocument/2006/relationships/image" Target="../media/image161.jpeg"/><Relationship Id="rId24" Type="http://schemas.openxmlformats.org/officeDocument/2006/relationships/image" Target="../media/image174.jpeg"/><Relationship Id="rId32" Type="http://schemas.openxmlformats.org/officeDocument/2006/relationships/image" Target="../media/image182.jpg"/><Relationship Id="rId37" Type="http://schemas.openxmlformats.org/officeDocument/2006/relationships/image" Target="../media/image187.jpg"/><Relationship Id="rId40" Type="http://schemas.openxmlformats.org/officeDocument/2006/relationships/image" Target="../media/image190.jpg"/><Relationship Id="rId45" Type="http://schemas.openxmlformats.org/officeDocument/2006/relationships/image" Target="../media/image195.jpg"/><Relationship Id="rId5" Type="http://schemas.openxmlformats.org/officeDocument/2006/relationships/image" Target="../media/image155.jpg"/><Relationship Id="rId15" Type="http://schemas.openxmlformats.org/officeDocument/2006/relationships/image" Target="../media/image165.jpg"/><Relationship Id="rId23" Type="http://schemas.openxmlformats.org/officeDocument/2006/relationships/image" Target="../media/image173.jpg"/><Relationship Id="rId28" Type="http://schemas.openxmlformats.org/officeDocument/2006/relationships/image" Target="../media/image178.jpeg"/><Relationship Id="rId36" Type="http://schemas.openxmlformats.org/officeDocument/2006/relationships/image" Target="../media/image186.jpg"/><Relationship Id="rId10" Type="http://schemas.openxmlformats.org/officeDocument/2006/relationships/image" Target="../media/image160.jpg"/><Relationship Id="rId19" Type="http://schemas.openxmlformats.org/officeDocument/2006/relationships/image" Target="../media/image169.jpg"/><Relationship Id="rId31" Type="http://schemas.openxmlformats.org/officeDocument/2006/relationships/image" Target="../media/image181.jpg"/><Relationship Id="rId44" Type="http://schemas.openxmlformats.org/officeDocument/2006/relationships/image" Target="../media/image194.jpg"/><Relationship Id="rId4" Type="http://schemas.openxmlformats.org/officeDocument/2006/relationships/image" Target="../media/image154.jpg"/><Relationship Id="rId9" Type="http://schemas.openxmlformats.org/officeDocument/2006/relationships/image" Target="../media/image159.jpg"/><Relationship Id="rId14" Type="http://schemas.openxmlformats.org/officeDocument/2006/relationships/image" Target="../media/image164.jpg"/><Relationship Id="rId22" Type="http://schemas.openxmlformats.org/officeDocument/2006/relationships/image" Target="../media/image172.jpg"/><Relationship Id="rId27" Type="http://schemas.openxmlformats.org/officeDocument/2006/relationships/image" Target="../media/image177.jpeg"/><Relationship Id="rId30" Type="http://schemas.openxmlformats.org/officeDocument/2006/relationships/image" Target="../media/image180.jpg"/><Relationship Id="rId35" Type="http://schemas.openxmlformats.org/officeDocument/2006/relationships/image" Target="../media/image185.jpg"/><Relationship Id="rId43" Type="http://schemas.openxmlformats.org/officeDocument/2006/relationships/image" Target="../media/image193.jpg"/><Relationship Id="rId48" Type="http://schemas.openxmlformats.org/officeDocument/2006/relationships/slide" Target="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2.png"/><Relationship Id="rId7" Type="http://schemas.openxmlformats.org/officeDocument/2006/relationships/slide" Target="slide4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38.xml"/><Relationship Id="rId5" Type="http://schemas.openxmlformats.org/officeDocument/2006/relationships/slide" Target="slide37.xml"/><Relationship Id="rId4" Type="http://schemas.openxmlformats.org/officeDocument/2006/relationships/slide" Target="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99.jpg"/><Relationship Id="rId7" Type="http://schemas.openxmlformats.org/officeDocument/2006/relationships/slide" Target="slide36.xml"/><Relationship Id="rId2" Type="http://schemas.openxmlformats.org/officeDocument/2006/relationships/image" Target="../media/image198.jpg"/><Relationship Id="rId1" Type="http://schemas.openxmlformats.org/officeDocument/2006/relationships/slideLayout" Target="../slideLayouts/slideLayout7.xml"/><Relationship Id="rId6" Type="http://schemas.openxmlformats.org/officeDocument/2006/relationships/image" Target="../media/image202.jpg"/><Relationship Id="rId5" Type="http://schemas.openxmlformats.org/officeDocument/2006/relationships/image" Target="../media/image201.jpg"/><Relationship Id="rId4" Type="http://schemas.openxmlformats.org/officeDocument/2006/relationships/image" Target="../media/image20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18" Type="http://schemas.openxmlformats.org/officeDocument/2006/relationships/image" Target="../media/image19.jpg"/><Relationship Id="rId26" Type="http://schemas.openxmlformats.org/officeDocument/2006/relationships/image" Target="../media/image27.jpg"/><Relationship Id="rId39" Type="http://schemas.openxmlformats.org/officeDocument/2006/relationships/image" Target="../media/image40.jpeg"/><Relationship Id="rId3" Type="http://schemas.openxmlformats.org/officeDocument/2006/relationships/image" Target="../media/image4.jpg"/><Relationship Id="rId21" Type="http://schemas.openxmlformats.org/officeDocument/2006/relationships/image" Target="../media/image22.jpg"/><Relationship Id="rId34" Type="http://schemas.openxmlformats.org/officeDocument/2006/relationships/image" Target="../media/image35.jpeg"/><Relationship Id="rId42" Type="http://schemas.openxmlformats.org/officeDocument/2006/relationships/slide" Target="slide2.xml"/><Relationship Id="rId7" Type="http://schemas.openxmlformats.org/officeDocument/2006/relationships/image" Target="../media/image8.jpg"/><Relationship Id="rId12" Type="http://schemas.openxmlformats.org/officeDocument/2006/relationships/image" Target="../media/image13.jpg"/><Relationship Id="rId17" Type="http://schemas.openxmlformats.org/officeDocument/2006/relationships/image" Target="../media/image18.jpg"/><Relationship Id="rId25" Type="http://schemas.openxmlformats.org/officeDocument/2006/relationships/image" Target="../media/image26.jpg"/><Relationship Id="rId33" Type="http://schemas.openxmlformats.org/officeDocument/2006/relationships/image" Target="../media/image34.jpg"/><Relationship Id="rId38" Type="http://schemas.openxmlformats.org/officeDocument/2006/relationships/image" Target="../media/image39.jpg"/><Relationship Id="rId2" Type="http://schemas.openxmlformats.org/officeDocument/2006/relationships/image" Target="../media/image3.jpg"/><Relationship Id="rId16" Type="http://schemas.openxmlformats.org/officeDocument/2006/relationships/image" Target="../media/image17.jpg"/><Relationship Id="rId20" Type="http://schemas.openxmlformats.org/officeDocument/2006/relationships/image" Target="../media/image21.jpg"/><Relationship Id="rId29" Type="http://schemas.openxmlformats.org/officeDocument/2006/relationships/image" Target="../media/image30.jpg"/><Relationship Id="rId41"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jpg"/><Relationship Id="rId24" Type="http://schemas.openxmlformats.org/officeDocument/2006/relationships/image" Target="../media/image25.jpg"/><Relationship Id="rId32" Type="http://schemas.openxmlformats.org/officeDocument/2006/relationships/image" Target="../media/image33.jpg"/><Relationship Id="rId37" Type="http://schemas.openxmlformats.org/officeDocument/2006/relationships/image" Target="../media/image38.jpg"/><Relationship Id="rId40" Type="http://schemas.openxmlformats.org/officeDocument/2006/relationships/image" Target="../media/image41.jpg"/><Relationship Id="rId5" Type="http://schemas.openxmlformats.org/officeDocument/2006/relationships/image" Target="../media/image6.jpg"/><Relationship Id="rId15" Type="http://schemas.openxmlformats.org/officeDocument/2006/relationships/image" Target="../media/image16.jpg"/><Relationship Id="rId23" Type="http://schemas.openxmlformats.org/officeDocument/2006/relationships/image" Target="../media/image24.jpg"/><Relationship Id="rId28" Type="http://schemas.openxmlformats.org/officeDocument/2006/relationships/image" Target="../media/image29.jpeg"/><Relationship Id="rId36" Type="http://schemas.openxmlformats.org/officeDocument/2006/relationships/image" Target="../media/image37.jpeg"/><Relationship Id="rId10" Type="http://schemas.openxmlformats.org/officeDocument/2006/relationships/image" Target="../media/image11.jpg"/><Relationship Id="rId19" Type="http://schemas.openxmlformats.org/officeDocument/2006/relationships/image" Target="../media/image20.jpg"/><Relationship Id="rId31" Type="http://schemas.openxmlformats.org/officeDocument/2006/relationships/image" Target="../media/image32.jp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jpg"/><Relationship Id="rId22" Type="http://schemas.openxmlformats.org/officeDocument/2006/relationships/image" Target="../media/image23.jpg"/><Relationship Id="rId27" Type="http://schemas.openxmlformats.org/officeDocument/2006/relationships/image" Target="../media/image28.jpg"/><Relationship Id="rId30" Type="http://schemas.openxmlformats.org/officeDocument/2006/relationships/image" Target="../media/image31.jpg"/><Relationship Id="rId35" Type="http://schemas.openxmlformats.org/officeDocument/2006/relationships/image" Target="../media/image36.jpeg"/></Relationships>
</file>

<file path=ppt/slides/_rels/slide40.xml.rels><?xml version="1.0" encoding="UTF-8" standalone="yes"?>
<Relationships xmlns="http://schemas.openxmlformats.org/package/2006/relationships"><Relationship Id="rId8" Type="http://schemas.openxmlformats.org/officeDocument/2006/relationships/image" Target="../media/image209.jpg"/><Relationship Id="rId3" Type="http://schemas.openxmlformats.org/officeDocument/2006/relationships/image" Target="../media/image204.jpg"/><Relationship Id="rId7" Type="http://schemas.openxmlformats.org/officeDocument/2006/relationships/image" Target="../media/image208.jpg"/><Relationship Id="rId2" Type="http://schemas.openxmlformats.org/officeDocument/2006/relationships/image" Target="../media/image203.jpg"/><Relationship Id="rId1" Type="http://schemas.openxmlformats.org/officeDocument/2006/relationships/slideLayout" Target="../slideLayouts/slideLayout7.xml"/><Relationship Id="rId6" Type="http://schemas.openxmlformats.org/officeDocument/2006/relationships/image" Target="../media/image207.jpg"/><Relationship Id="rId11" Type="http://schemas.openxmlformats.org/officeDocument/2006/relationships/slide" Target="slide36.xml"/><Relationship Id="rId5" Type="http://schemas.openxmlformats.org/officeDocument/2006/relationships/image" Target="../media/image206.jpg"/><Relationship Id="rId10" Type="http://schemas.openxmlformats.org/officeDocument/2006/relationships/image" Target="../media/image211.jpg"/><Relationship Id="rId4" Type="http://schemas.openxmlformats.org/officeDocument/2006/relationships/image" Target="../media/image205.jpg"/><Relationship Id="rId9" Type="http://schemas.openxmlformats.org/officeDocument/2006/relationships/image" Target="../media/image210.jpg"/></Relationships>
</file>

<file path=ppt/slides/_rels/slide41.xml.rels><?xml version="1.0" encoding="UTF-8" standalone="yes"?>
<Relationships xmlns="http://schemas.openxmlformats.org/package/2006/relationships"><Relationship Id="rId8" Type="http://schemas.openxmlformats.org/officeDocument/2006/relationships/image" Target="../media/image214.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16.emf"/><Relationship Id="rId2" Type="http://schemas.openxmlformats.org/officeDocument/2006/relationships/slideLayout" Target="../slideLayouts/slideLayout7.xml"/><Relationship Id="rId16" Type="http://schemas.openxmlformats.org/officeDocument/2006/relationships/image" Target="../media/image218.emf"/><Relationship Id="rId1" Type="http://schemas.openxmlformats.org/officeDocument/2006/relationships/vmlDrawing" Target="../drawings/vmlDrawing1.vml"/><Relationship Id="rId6" Type="http://schemas.openxmlformats.org/officeDocument/2006/relationships/image" Target="../media/image213.e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215.emf"/><Relationship Id="rId4" Type="http://schemas.openxmlformats.org/officeDocument/2006/relationships/image" Target="../media/image212.emf"/><Relationship Id="rId9" Type="http://schemas.openxmlformats.org/officeDocument/2006/relationships/oleObject" Target="../embeddings/oleObject4.bin"/><Relationship Id="rId14" Type="http://schemas.openxmlformats.org/officeDocument/2006/relationships/image" Target="../media/image217.emf"/></Relationships>
</file>

<file path=ppt/slides/_rels/slide42.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46.xml"/><Relationship Id="rId5" Type="http://schemas.openxmlformats.org/officeDocument/2006/relationships/slide" Target="slide45.xml"/><Relationship Id="rId4" Type="http://schemas.openxmlformats.org/officeDocument/2006/relationships/slide" Target="slide44.xml"/></Relationships>
</file>

<file path=ppt/slides/_rels/slide45.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3" Type="http://schemas.openxmlformats.org/officeDocument/2006/relationships/image" Target="../media/image230.jpg"/><Relationship Id="rId18" Type="http://schemas.openxmlformats.org/officeDocument/2006/relationships/image" Target="../media/image235.JPG"/><Relationship Id="rId26" Type="http://schemas.openxmlformats.org/officeDocument/2006/relationships/image" Target="../media/image242.jpg"/><Relationship Id="rId39" Type="http://schemas.openxmlformats.org/officeDocument/2006/relationships/image" Target="../media/image255.jpg"/><Relationship Id="rId3" Type="http://schemas.openxmlformats.org/officeDocument/2006/relationships/image" Target="../media/image220.jpg"/><Relationship Id="rId21" Type="http://schemas.openxmlformats.org/officeDocument/2006/relationships/image" Target="../media/image237.jpg"/><Relationship Id="rId34" Type="http://schemas.openxmlformats.org/officeDocument/2006/relationships/image" Target="../media/image250.jpg"/><Relationship Id="rId42" Type="http://schemas.openxmlformats.org/officeDocument/2006/relationships/image" Target="../media/image258.jpg"/><Relationship Id="rId47" Type="http://schemas.openxmlformats.org/officeDocument/2006/relationships/image" Target="../media/image263.jpg"/><Relationship Id="rId50" Type="http://schemas.openxmlformats.org/officeDocument/2006/relationships/image" Target="../media/image266.jpg"/><Relationship Id="rId7" Type="http://schemas.openxmlformats.org/officeDocument/2006/relationships/image" Target="../media/image224.jpg"/><Relationship Id="rId12" Type="http://schemas.openxmlformats.org/officeDocument/2006/relationships/image" Target="../media/image229.jpg"/><Relationship Id="rId17" Type="http://schemas.openxmlformats.org/officeDocument/2006/relationships/image" Target="../media/image234.JPG"/><Relationship Id="rId25" Type="http://schemas.openxmlformats.org/officeDocument/2006/relationships/image" Target="../media/image241.jpg"/><Relationship Id="rId33" Type="http://schemas.openxmlformats.org/officeDocument/2006/relationships/image" Target="../media/image249.jpg"/><Relationship Id="rId38" Type="http://schemas.openxmlformats.org/officeDocument/2006/relationships/image" Target="../media/image254.jpg"/><Relationship Id="rId46" Type="http://schemas.openxmlformats.org/officeDocument/2006/relationships/image" Target="../media/image262.jpg"/><Relationship Id="rId2" Type="http://schemas.openxmlformats.org/officeDocument/2006/relationships/image" Target="../media/image219.jpg"/><Relationship Id="rId16" Type="http://schemas.openxmlformats.org/officeDocument/2006/relationships/image" Target="../media/image233.PNG"/><Relationship Id="rId20" Type="http://schemas.openxmlformats.org/officeDocument/2006/relationships/image" Target="../media/image236.jpg"/><Relationship Id="rId29" Type="http://schemas.openxmlformats.org/officeDocument/2006/relationships/image" Target="../media/image245.jpg"/><Relationship Id="rId41" Type="http://schemas.openxmlformats.org/officeDocument/2006/relationships/image" Target="../media/image257.jpg"/><Relationship Id="rId1" Type="http://schemas.openxmlformats.org/officeDocument/2006/relationships/slideLayout" Target="../slideLayouts/slideLayout7.xml"/><Relationship Id="rId6" Type="http://schemas.openxmlformats.org/officeDocument/2006/relationships/image" Target="../media/image223.jpg"/><Relationship Id="rId11" Type="http://schemas.openxmlformats.org/officeDocument/2006/relationships/image" Target="../media/image228.jpg"/><Relationship Id="rId24" Type="http://schemas.openxmlformats.org/officeDocument/2006/relationships/image" Target="../media/image240.jpg"/><Relationship Id="rId32" Type="http://schemas.openxmlformats.org/officeDocument/2006/relationships/image" Target="../media/image248.jpg"/><Relationship Id="rId37" Type="http://schemas.openxmlformats.org/officeDocument/2006/relationships/image" Target="../media/image253.jpg"/><Relationship Id="rId40" Type="http://schemas.openxmlformats.org/officeDocument/2006/relationships/image" Target="../media/image256.jpg"/><Relationship Id="rId45" Type="http://schemas.openxmlformats.org/officeDocument/2006/relationships/image" Target="../media/image261.jpg"/><Relationship Id="rId5" Type="http://schemas.openxmlformats.org/officeDocument/2006/relationships/image" Target="../media/image222.jpg"/><Relationship Id="rId15" Type="http://schemas.openxmlformats.org/officeDocument/2006/relationships/image" Target="../media/image232.jpg"/><Relationship Id="rId23" Type="http://schemas.openxmlformats.org/officeDocument/2006/relationships/image" Target="../media/image239.jpg"/><Relationship Id="rId28" Type="http://schemas.openxmlformats.org/officeDocument/2006/relationships/image" Target="../media/image244.jpg"/><Relationship Id="rId36" Type="http://schemas.openxmlformats.org/officeDocument/2006/relationships/image" Target="../media/image252.jpg"/><Relationship Id="rId49" Type="http://schemas.openxmlformats.org/officeDocument/2006/relationships/image" Target="../media/image265.jpg"/><Relationship Id="rId10" Type="http://schemas.openxmlformats.org/officeDocument/2006/relationships/image" Target="../media/image227.jpg"/><Relationship Id="rId19" Type="http://schemas.openxmlformats.org/officeDocument/2006/relationships/image" Target="../media/image171.jpg"/><Relationship Id="rId31" Type="http://schemas.openxmlformats.org/officeDocument/2006/relationships/image" Target="../media/image247.jpg"/><Relationship Id="rId44" Type="http://schemas.openxmlformats.org/officeDocument/2006/relationships/image" Target="../media/image260.jpg"/><Relationship Id="rId52" Type="http://schemas.openxmlformats.org/officeDocument/2006/relationships/image" Target="../media/image268.jpg"/><Relationship Id="rId4" Type="http://schemas.openxmlformats.org/officeDocument/2006/relationships/image" Target="../media/image221.jpg"/><Relationship Id="rId9" Type="http://schemas.openxmlformats.org/officeDocument/2006/relationships/image" Target="../media/image226.jpg"/><Relationship Id="rId14" Type="http://schemas.openxmlformats.org/officeDocument/2006/relationships/image" Target="../media/image231.jpg"/><Relationship Id="rId22" Type="http://schemas.openxmlformats.org/officeDocument/2006/relationships/image" Target="../media/image238.jpg"/><Relationship Id="rId27" Type="http://schemas.openxmlformats.org/officeDocument/2006/relationships/image" Target="../media/image243.jpg"/><Relationship Id="rId30" Type="http://schemas.openxmlformats.org/officeDocument/2006/relationships/image" Target="../media/image246.jpg"/><Relationship Id="rId35" Type="http://schemas.openxmlformats.org/officeDocument/2006/relationships/image" Target="../media/image251.jpg"/><Relationship Id="rId43" Type="http://schemas.openxmlformats.org/officeDocument/2006/relationships/image" Target="../media/image259.jpg"/><Relationship Id="rId48" Type="http://schemas.openxmlformats.org/officeDocument/2006/relationships/image" Target="../media/image264.jpg"/><Relationship Id="rId8" Type="http://schemas.openxmlformats.org/officeDocument/2006/relationships/image" Target="../media/image225.jpg"/><Relationship Id="rId51" Type="http://schemas.openxmlformats.org/officeDocument/2006/relationships/image" Target="../media/image267.jpg"/></Relationships>
</file>

<file path=ppt/slides/_rels/slide48.xml.rels><?xml version="1.0" encoding="UTF-8" standalone="yes"?>
<Relationships xmlns="http://schemas.openxmlformats.org/package/2006/relationships"><Relationship Id="rId2" Type="http://schemas.openxmlformats.org/officeDocument/2006/relationships/image" Target="../media/image269.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4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jpg"/><Relationship Id="rId18" Type="http://schemas.openxmlformats.org/officeDocument/2006/relationships/image" Target="../media/image62.jpg"/><Relationship Id="rId26" Type="http://schemas.openxmlformats.org/officeDocument/2006/relationships/image" Target="../media/image70.jpg"/><Relationship Id="rId3" Type="http://schemas.openxmlformats.org/officeDocument/2006/relationships/image" Target="../media/image47.jpg"/><Relationship Id="rId21" Type="http://schemas.openxmlformats.org/officeDocument/2006/relationships/image" Target="../media/image65.jpg"/><Relationship Id="rId7" Type="http://schemas.openxmlformats.org/officeDocument/2006/relationships/image" Target="../media/image51.JPG"/><Relationship Id="rId12" Type="http://schemas.openxmlformats.org/officeDocument/2006/relationships/image" Target="../media/image56.jpg"/><Relationship Id="rId17" Type="http://schemas.openxmlformats.org/officeDocument/2006/relationships/image" Target="../media/image61.jpg"/><Relationship Id="rId25" Type="http://schemas.openxmlformats.org/officeDocument/2006/relationships/image" Target="../media/image69.jpg"/><Relationship Id="rId2" Type="http://schemas.openxmlformats.org/officeDocument/2006/relationships/image" Target="../media/image46.jpg"/><Relationship Id="rId16" Type="http://schemas.openxmlformats.org/officeDocument/2006/relationships/image" Target="../media/image60.jpg"/><Relationship Id="rId20"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50.jpg"/><Relationship Id="rId11" Type="http://schemas.openxmlformats.org/officeDocument/2006/relationships/image" Target="../media/image55.jpg"/><Relationship Id="rId24" Type="http://schemas.openxmlformats.org/officeDocument/2006/relationships/image" Target="../media/image68.jpg"/><Relationship Id="rId5" Type="http://schemas.openxmlformats.org/officeDocument/2006/relationships/image" Target="../media/image49.jpg"/><Relationship Id="rId15" Type="http://schemas.openxmlformats.org/officeDocument/2006/relationships/image" Target="../media/image59.jpg"/><Relationship Id="rId23" Type="http://schemas.openxmlformats.org/officeDocument/2006/relationships/image" Target="../media/image67.jpg"/><Relationship Id="rId10" Type="http://schemas.openxmlformats.org/officeDocument/2006/relationships/image" Target="../media/image54.jpg"/><Relationship Id="rId19" Type="http://schemas.openxmlformats.org/officeDocument/2006/relationships/image" Target="../media/image63.jpg"/><Relationship Id="rId4" Type="http://schemas.openxmlformats.org/officeDocument/2006/relationships/image" Target="../media/image48.jpg"/><Relationship Id="rId9" Type="http://schemas.openxmlformats.org/officeDocument/2006/relationships/image" Target="../media/image53.jpg"/><Relationship Id="rId14" Type="http://schemas.openxmlformats.org/officeDocument/2006/relationships/image" Target="../media/image58.jpg"/><Relationship Id="rId22" Type="http://schemas.openxmlformats.org/officeDocument/2006/relationships/image" Target="../media/image66.jpg"/><Relationship Id="rId27" Type="http://schemas.openxmlformats.org/officeDocument/2006/relationships/slide" Target="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0848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002" y="0"/>
            <a:ext cx="9695995"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43" y="0"/>
            <a:ext cx="10035513" cy="6858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940" y="1995287"/>
            <a:ext cx="10174120" cy="2867425"/>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9233" y="2252498"/>
            <a:ext cx="4353533" cy="2353003"/>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665656"/>
            <a:ext cx="12192000" cy="1526688"/>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6640" y="1952244"/>
            <a:ext cx="4998720" cy="2953512"/>
          </a:xfrm>
          <a:prstGeom prst="rect">
            <a:avLst/>
          </a:prstGeom>
        </p:spPr>
      </p:pic>
      <p:pic>
        <p:nvPicPr>
          <p:cNvPr id="10" name="Рисунок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834" y="0"/>
            <a:ext cx="12160332" cy="6858000"/>
          </a:xfrm>
          <a:prstGeom prst="rect">
            <a:avLst/>
          </a:prstGeom>
        </p:spPr>
      </p:pic>
      <p:pic>
        <p:nvPicPr>
          <p:cNvPr id="11" name="Рисунок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834" y="0"/>
            <a:ext cx="12160332" cy="6858000"/>
          </a:xfrm>
          <a:prstGeom prst="rect">
            <a:avLst/>
          </a:prstGeom>
        </p:spPr>
      </p:pic>
      <p:pic>
        <p:nvPicPr>
          <p:cNvPr id="12" name="Рисунок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667000" y="857250"/>
            <a:ext cx="6857999" cy="5143499"/>
          </a:xfrm>
          <a:prstGeom prst="rect">
            <a:avLst/>
          </a:prstGeom>
        </p:spPr>
      </p:pic>
      <p:pic>
        <p:nvPicPr>
          <p:cNvPr id="13" name="Рисунок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88962" y="0"/>
            <a:ext cx="3814075" cy="6858000"/>
          </a:xfrm>
          <a:prstGeom prst="rect">
            <a:avLst/>
          </a:prstGeom>
        </p:spPr>
      </p:pic>
      <p:pic>
        <p:nvPicPr>
          <p:cNvPr id="14" name="Рисунок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5" name="Рисунок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693420"/>
            <a:ext cx="12192000" cy="5471160"/>
          </a:xfrm>
          <a:prstGeom prst="rect">
            <a:avLst/>
          </a:prstGeom>
        </p:spPr>
      </p:pic>
      <p:pic>
        <p:nvPicPr>
          <p:cNvPr id="16" name="Рисунок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45026" y="0"/>
            <a:ext cx="6301947" cy="6858000"/>
          </a:xfrm>
          <a:prstGeom prst="rect">
            <a:avLst/>
          </a:prstGeom>
        </p:spPr>
      </p:pic>
      <p:pic>
        <p:nvPicPr>
          <p:cNvPr id="17" name="Рисунок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18944" y="1501902"/>
            <a:ext cx="7754112" cy="3854196"/>
          </a:xfrm>
          <a:prstGeom prst="rect">
            <a:avLst/>
          </a:prstGeom>
        </p:spPr>
      </p:pic>
      <p:pic>
        <p:nvPicPr>
          <p:cNvPr id="18" name="Рисунок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42652" y="1333207"/>
            <a:ext cx="7306695" cy="4191585"/>
          </a:xfrm>
          <a:prstGeom prst="rect">
            <a:avLst/>
          </a:prstGeom>
        </p:spPr>
      </p:pic>
      <p:pic>
        <p:nvPicPr>
          <p:cNvPr id="19" name="Рисунок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86561" y="0"/>
            <a:ext cx="9818877" cy="6858000"/>
          </a:xfrm>
          <a:prstGeom prst="rect">
            <a:avLst/>
          </a:prstGeom>
        </p:spPr>
      </p:pic>
    </p:spTree>
    <p:extLst>
      <p:ext uri="{BB962C8B-B14F-4D97-AF65-F5344CB8AC3E}">
        <p14:creationId xmlns:p14="http://schemas.microsoft.com/office/powerpoint/2010/main" val="19482269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par>
                          <p:cTn id="24" fill="hold">
                            <p:stCondLst>
                              <p:cond delay="10000"/>
                            </p:stCondLst>
                            <p:childTnLst>
                              <p:par>
                                <p:cTn id="25" presetID="6"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par>
                          <p:cTn id="28" fill="hold">
                            <p:stCondLst>
                              <p:cond delay="12000"/>
                            </p:stCondLst>
                            <p:childTnLst>
                              <p:par>
                                <p:cTn id="29" presetID="6"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par>
                          <p:cTn id="32" fill="hold">
                            <p:stCondLst>
                              <p:cond delay="14000"/>
                            </p:stCondLst>
                            <p:childTnLst>
                              <p:par>
                                <p:cTn id="33" presetID="6" presetClass="entr" presetSubtype="16"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par>
                          <p:cTn id="36" fill="hold">
                            <p:stCondLst>
                              <p:cond delay="16000"/>
                            </p:stCondLst>
                            <p:childTnLst>
                              <p:par>
                                <p:cTn id="37" presetID="6" presetClass="entr" presetSubtype="16"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par>
                          <p:cTn id="40" fill="hold">
                            <p:stCondLst>
                              <p:cond delay="18000"/>
                            </p:stCondLst>
                            <p:childTnLst>
                              <p:par>
                                <p:cTn id="41" presetID="6" presetClass="entr" presetSubtype="16"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ircle(in)">
                                      <p:cBhvr>
                                        <p:cTn id="43" dur="2000"/>
                                        <p:tgtEl>
                                          <p:spTgt spid="11"/>
                                        </p:tgtEl>
                                      </p:cBhvr>
                                    </p:animEffect>
                                  </p:childTnLst>
                                </p:cTn>
                              </p:par>
                            </p:childTnLst>
                          </p:cTn>
                        </p:par>
                        <p:par>
                          <p:cTn id="44" fill="hold">
                            <p:stCondLst>
                              <p:cond delay="20000"/>
                            </p:stCondLst>
                            <p:childTnLst>
                              <p:par>
                                <p:cTn id="45" presetID="6"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par>
                          <p:cTn id="48" fill="hold">
                            <p:stCondLst>
                              <p:cond delay="22000"/>
                            </p:stCondLst>
                            <p:childTnLst>
                              <p:par>
                                <p:cTn id="49" presetID="6" presetClass="entr" presetSubtype="16"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ircle(in)">
                                      <p:cBhvr>
                                        <p:cTn id="51" dur="2000"/>
                                        <p:tgtEl>
                                          <p:spTgt spid="13"/>
                                        </p:tgtEl>
                                      </p:cBhvr>
                                    </p:animEffect>
                                  </p:childTnLst>
                                </p:cTn>
                              </p:par>
                            </p:childTnLst>
                          </p:cTn>
                        </p:par>
                        <p:par>
                          <p:cTn id="52" fill="hold">
                            <p:stCondLst>
                              <p:cond delay="24000"/>
                            </p:stCondLst>
                            <p:childTnLst>
                              <p:par>
                                <p:cTn id="53" presetID="6" presetClass="entr" presetSubtype="16"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circle(in)">
                                      <p:cBhvr>
                                        <p:cTn id="55" dur="2000"/>
                                        <p:tgtEl>
                                          <p:spTgt spid="14"/>
                                        </p:tgtEl>
                                      </p:cBhvr>
                                    </p:animEffect>
                                  </p:childTnLst>
                                </p:cTn>
                              </p:par>
                            </p:childTnLst>
                          </p:cTn>
                        </p:par>
                        <p:par>
                          <p:cTn id="56" fill="hold">
                            <p:stCondLst>
                              <p:cond delay="26000"/>
                            </p:stCondLst>
                            <p:childTnLst>
                              <p:par>
                                <p:cTn id="57" presetID="6" presetClass="entr" presetSubtype="16"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circle(in)">
                                      <p:cBhvr>
                                        <p:cTn id="59" dur="2000"/>
                                        <p:tgtEl>
                                          <p:spTgt spid="15"/>
                                        </p:tgtEl>
                                      </p:cBhvr>
                                    </p:animEffect>
                                  </p:childTnLst>
                                </p:cTn>
                              </p:par>
                            </p:childTnLst>
                          </p:cTn>
                        </p:par>
                        <p:par>
                          <p:cTn id="60" fill="hold">
                            <p:stCondLst>
                              <p:cond delay="28000"/>
                            </p:stCondLst>
                            <p:childTnLst>
                              <p:par>
                                <p:cTn id="61" presetID="6" presetClass="entr" presetSubtype="16"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ircle(in)">
                                      <p:cBhvr>
                                        <p:cTn id="63" dur="2000"/>
                                        <p:tgtEl>
                                          <p:spTgt spid="16"/>
                                        </p:tgtEl>
                                      </p:cBhvr>
                                    </p:animEffect>
                                  </p:childTnLst>
                                </p:cTn>
                              </p:par>
                            </p:childTnLst>
                          </p:cTn>
                        </p:par>
                        <p:par>
                          <p:cTn id="64" fill="hold">
                            <p:stCondLst>
                              <p:cond delay="30000"/>
                            </p:stCondLst>
                            <p:childTnLst>
                              <p:par>
                                <p:cTn id="65" presetID="6" presetClass="entr" presetSubtype="16"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circle(in)">
                                      <p:cBhvr>
                                        <p:cTn id="67" dur="2000"/>
                                        <p:tgtEl>
                                          <p:spTgt spid="17"/>
                                        </p:tgtEl>
                                      </p:cBhvr>
                                    </p:animEffect>
                                  </p:childTnLst>
                                </p:cTn>
                              </p:par>
                            </p:childTnLst>
                          </p:cTn>
                        </p:par>
                        <p:par>
                          <p:cTn id="68" fill="hold">
                            <p:stCondLst>
                              <p:cond delay="32000"/>
                            </p:stCondLst>
                            <p:childTnLst>
                              <p:par>
                                <p:cTn id="69" presetID="6" presetClass="entr" presetSubtype="16"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circle(in)">
                                      <p:cBhvr>
                                        <p:cTn id="71" dur="2000"/>
                                        <p:tgtEl>
                                          <p:spTgt spid="18"/>
                                        </p:tgtEl>
                                      </p:cBhvr>
                                    </p:animEffect>
                                  </p:childTnLst>
                                </p:cTn>
                              </p:par>
                            </p:childTnLst>
                          </p:cTn>
                        </p:par>
                        <p:par>
                          <p:cTn id="72" fill="hold">
                            <p:stCondLst>
                              <p:cond delay="34000"/>
                            </p:stCondLst>
                            <p:childTnLst>
                              <p:par>
                                <p:cTn id="73" presetID="6" presetClass="entr" presetSubtype="16" fill="hold"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circle(in)">
                                      <p:cBhvr>
                                        <p:cTn id="7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A66FA471-1745-417A-A391-AA43019D089A}"/>
              </a:ext>
            </a:extLst>
          </p:cNvPr>
          <p:cNvSpPr/>
          <p:nvPr/>
        </p:nvSpPr>
        <p:spPr>
          <a:xfrm>
            <a:off x="4311663" y="6597011"/>
            <a:ext cx="3505449" cy="338554"/>
          </a:xfrm>
          <a:prstGeom prst="ellipse">
            <a:avLst/>
          </a:prstGeom>
          <a:gradFill flip="none" rotWithShape="1">
            <a:gsLst>
              <a:gs pos="73000">
                <a:srgbClr val="EAEAEA"/>
              </a:gs>
              <a:gs pos="0">
                <a:schemeClr val="tx1">
                  <a:alpha val="36000"/>
                </a:schemeClr>
              </a:gs>
            </a:gsLst>
            <a:path path="circl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20677F5-4EBA-48AC-9A28-554172A562D9}"/>
              </a:ext>
            </a:extLst>
          </p:cNvPr>
          <p:cNvSpPr/>
          <p:nvPr/>
        </p:nvSpPr>
        <p:spPr>
          <a:xfrm>
            <a:off x="3464884" y="114431"/>
            <a:ext cx="4965896" cy="6597747"/>
          </a:xfrm>
          <a:custGeom>
            <a:avLst/>
            <a:gdLst>
              <a:gd name="connsiteX0" fmla="*/ 124296 w 4965896"/>
              <a:gd name="connsiteY0" fmla="*/ 0 h 6597747"/>
              <a:gd name="connsiteX1" fmla="*/ 3946311 w 4965896"/>
              <a:gd name="connsiteY1" fmla="*/ 0 h 6597747"/>
              <a:gd name="connsiteX2" fmla="*/ 4965896 w 4965896"/>
              <a:gd name="connsiteY2" fmla="*/ 868568 h 6597747"/>
              <a:gd name="connsiteX3" fmla="*/ 4965896 w 4965896"/>
              <a:gd name="connsiteY3" fmla="*/ 6473451 h 6597747"/>
              <a:gd name="connsiteX4" fmla="*/ 4841600 w 4965896"/>
              <a:gd name="connsiteY4" fmla="*/ 6597747 h 6597747"/>
              <a:gd name="connsiteX5" fmla="*/ 124296 w 4965896"/>
              <a:gd name="connsiteY5" fmla="*/ 6597747 h 6597747"/>
              <a:gd name="connsiteX6" fmla="*/ 0 w 4965896"/>
              <a:gd name="connsiteY6" fmla="*/ 6473451 h 6597747"/>
              <a:gd name="connsiteX7" fmla="*/ 0 w 4965896"/>
              <a:gd name="connsiteY7" fmla="*/ 124296 h 6597747"/>
              <a:gd name="connsiteX8" fmla="*/ 124296 w 4965896"/>
              <a:gd name="connsiteY8" fmla="*/ 0 h 659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5896" h="6597747">
                <a:moveTo>
                  <a:pt x="124296" y="0"/>
                </a:moveTo>
                <a:lnTo>
                  <a:pt x="3946311" y="0"/>
                </a:lnTo>
                <a:lnTo>
                  <a:pt x="4965896" y="868568"/>
                </a:lnTo>
                <a:lnTo>
                  <a:pt x="4965896" y="6473451"/>
                </a:lnTo>
                <a:cubicBezTo>
                  <a:pt x="4965896" y="6542098"/>
                  <a:pt x="4910247" y="6597747"/>
                  <a:pt x="4841600" y="6597747"/>
                </a:cubicBezTo>
                <a:lnTo>
                  <a:pt x="124296" y="6597747"/>
                </a:lnTo>
                <a:cubicBezTo>
                  <a:pt x="55649" y="6597747"/>
                  <a:pt x="0" y="6542098"/>
                  <a:pt x="0" y="6473451"/>
                </a:cubicBezTo>
                <a:lnTo>
                  <a:pt x="0" y="124296"/>
                </a:lnTo>
                <a:cubicBezTo>
                  <a:pt x="0" y="55649"/>
                  <a:pt x="55649" y="0"/>
                  <a:pt x="1242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E6DD0CF-E351-42C9-9A25-B0671BEC5046}"/>
              </a:ext>
            </a:extLst>
          </p:cNvPr>
          <p:cNvSpPr/>
          <p:nvPr/>
        </p:nvSpPr>
        <p:spPr>
          <a:xfrm flipH="1" flipV="1">
            <a:off x="7437442" y="133643"/>
            <a:ext cx="1019585" cy="868568"/>
          </a:xfrm>
          <a:custGeom>
            <a:avLst/>
            <a:gdLst>
              <a:gd name="connsiteX0" fmla="*/ 0 w 1019585"/>
              <a:gd name="connsiteY0" fmla="*/ 0 h 868568"/>
              <a:gd name="connsiteX1" fmla="*/ 895289 w 1019585"/>
              <a:gd name="connsiteY1" fmla="*/ 0 h 868568"/>
              <a:gd name="connsiteX2" fmla="*/ 1019585 w 1019585"/>
              <a:gd name="connsiteY2" fmla="*/ 124296 h 868568"/>
              <a:gd name="connsiteX3" fmla="*/ 1019585 w 1019585"/>
              <a:gd name="connsiteY3" fmla="*/ 868568 h 868568"/>
            </a:gdLst>
            <a:ahLst/>
            <a:cxnLst>
              <a:cxn ang="0">
                <a:pos x="connsiteX0" y="connsiteY0"/>
              </a:cxn>
              <a:cxn ang="0">
                <a:pos x="connsiteX1" y="connsiteY1"/>
              </a:cxn>
              <a:cxn ang="0">
                <a:pos x="connsiteX2" y="connsiteY2"/>
              </a:cxn>
              <a:cxn ang="0">
                <a:pos x="connsiteX3" y="connsiteY3"/>
              </a:cxn>
            </a:cxnLst>
            <a:rect l="l" t="t" r="r" b="b"/>
            <a:pathLst>
              <a:path w="1019585" h="868568">
                <a:moveTo>
                  <a:pt x="0" y="0"/>
                </a:moveTo>
                <a:lnTo>
                  <a:pt x="895289" y="0"/>
                </a:lnTo>
                <a:cubicBezTo>
                  <a:pt x="963936" y="0"/>
                  <a:pt x="1019585" y="55649"/>
                  <a:pt x="1019585" y="124296"/>
                </a:cubicBezTo>
                <a:lnTo>
                  <a:pt x="1019585" y="868568"/>
                </a:lnTo>
                <a:close/>
              </a:path>
            </a:pathLst>
          </a:cu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C082CA4-5441-4865-A3B8-3BF4AC023B14}"/>
              </a:ext>
            </a:extLst>
          </p:cNvPr>
          <p:cNvGrpSpPr/>
          <p:nvPr/>
        </p:nvGrpSpPr>
        <p:grpSpPr>
          <a:xfrm>
            <a:off x="4387866" y="1611039"/>
            <a:ext cx="4093698" cy="457429"/>
            <a:chOff x="4299938" y="1316831"/>
            <a:chExt cx="4093698" cy="457429"/>
          </a:xfrm>
        </p:grpSpPr>
        <p:sp>
          <p:nvSpPr>
            <p:cNvPr id="17" name="TextBox 16">
              <a:extLst>
                <a:ext uri="{FF2B5EF4-FFF2-40B4-BE49-F238E27FC236}">
                  <a16:creationId xmlns:a16="http://schemas.microsoft.com/office/drawing/2014/main" id="{B6DA100B-1020-457E-A1F0-D5B1B21F109B}"/>
                </a:ext>
              </a:extLst>
            </p:cNvPr>
            <p:cNvSpPr txBox="1"/>
            <p:nvPr/>
          </p:nvSpPr>
          <p:spPr>
            <a:xfrm>
              <a:off x="4299938" y="1316831"/>
              <a:ext cx="4093698" cy="338554"/>
            </a:xfrm>
            <a:prstGeom prst="rect">
              <a:avLst/>
            </a:prstGeom>
            <a:noFill/>
          </p:spPr>
          <p:txBody>
            <a:bodyPr wrap="square" rtlCol="0">
              <a:spAutoFit/>
            </a:bodyPr>
            <a:lstStyle/>
            <a:p>
              <a:r>
                <a:rPr lang="ru-RU" sz="1600" b="1" dirty="0" err="1" smtClean="0">
                  <a:solidFill>
                    <a:srgbClr val="258C95"/>
                  </a:solidFill>
                  <a:latin typeface="Century Gothic" panose="020B0502020202020204" pitchFamily="34" charset="0"/>
                </a:rPr>
                <a:t>Створення</a:t>
              </a:r>
              <a:r>
                <a:rPr lang="ru-RU" sz="1600" b="1" dirty="0" smtClean="0">
                  <a:solidFill>
                    <a:srgbClr val="258C95"/>
                  </a:solidFill>
                  <a:latin typeface="Century Gothic" panose="020B0502020202020204" pitchFamily="34" charset="0"/>
                </a:rPr>
                <a:t> </a:t>
              </a:r>
              <a:r>
                <a:rPr lang="ru-RU" sz="1600" b="1" dirty="0" err="1" smtClean="0">
                  <a:solidFill>
                    <a:srgbClr val="258C95"/>
                  </a:solidFill>
                  <a:latin typeface="Century Gothic" panose="020B0502020202020204" pitchFamily="34" charset="0"/>
                </a:rPr>
                <a:t>кабінету</a:t>
              </a:r>
              <a:r>
                <a:rPr lang="ru-RU" sz="1600" b="1" dirty="0" smtClean="0">
                  <a:solidFill>
                    <a:srgbClr val="258C95"/>
                  </a:solidFill>
                  <a:latin typeface="Century Gothic" panose="020B0502020202020204" pitchFamily="34" charset="0"/>
                </a:rPr>
                <a:t> </a:t>
              </a:r>
              <a:r>
                <a:rPr lang="ru-RU" sz="1600" b="1" dirty="0" err="1" smtClean="0">
                  <a:solidFill>
                    <a:srgbClr val="258C95"/>
                  </a:solidFill>
                  <a:latin typeface="Century Gothic" panose="020B0502020202020204" pitchFamily="34" charset="0"/>
                </a:rPr>
                <a:t>охорони</a:t>
              </a:r>
              <a:r>
                <a:rPr lang="ru-RU" sz="1600" b="1" dirty="0" smtClean="0">
                  <a:solidFill>
                    <a:srgbClr val="258C95"/>
                  </a:solidFill>
                  <a:latin typeface="Century Gothic" panose="020B0502020202020204" pitchFamily="34" charset="0"/>
                </a:rPr>
                <a:t> </a:t>
              </a:r>
              <a:r>
                <a:rPr lang="ru-RU" sz="1600" b="1" dirty="0" err="1" smtClean="0">
                  <a:solidFill>
                    <a:srgbClr val="258C95"/>
                  </a:solidFill>
                  <a:latin typeface="Century Gothic" panose="020B0502020202020204" pitchFamily="34" charset="0"/>
                </a:rPr>
                <a:t>праці</a:t>
              </a:r>
              <a:endParaRPr lang="en-US" sz="1600" b="1" dirty="0">
                <a:solidFill>
                  <a:srgbClr val="258C95"/>
                </a:solidFill>
                <a:latin typeface="Century Gothic" panose="020B0502020202020204" pitchFamily="34" charset="0"/>
              </a:endParaRPr>
            </a:p>
          </p:txBody>
        </p:sp>
        <p:sp>
          <p:nvSpPr>
            <p:cNvPr id="18" name="TextBox 17">
              <a:extLst>
                <a:ext uri="{FF2B5EF4-FFF2-40B4-BE49-F238E27FC236}">
                  <a16:creationId xmlns:a16="http://schemas.microsoft.com/office/drawing/2014/main" id="{71E1B85E-8445-4F36-9796-C1975B336030}"/>
                </a:ext>
              </a:extLst>
            </p:cNvPr>
            <p:cNvSpPr txBox="1"/>
            <p:nvPr/>
          </p:nvSpPr>
          <p:spPr>
            <a:xfrm>
              <a:off x="4311663" y="1528039"/>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0" name="Group 19">
            <a:extLst>
              <a:ext uri="{FF2B5EF4-FFF2-40B4-BE49-F238E27FC236}">
                <a16:creationId xmlns:a16="http://schemas.microsoft.com/office/drawing/2014/main" id="{2AE42855-207C-4D1E-8768-F400047EAC93}"/>
              </a:ext>
            </a:extLst>
          </p:cNvPr>
          <p:cNvGrpSpPr/>
          <p:nvPr/>
        </p:nvGrpSpPr>
        <p:grpSpPr>
          <a:xfrm>
            <a:off x="4387866" y="2947101"/>
            <a:ext cx="4240010" cy="721717"/>
            <a:chOff x="4289390" y="1548340"/>
            <a:chExt cx="4240010" cy="721717"/>
          </a:xfrm>
        </p:grpSpPr>
        <p:sp>
          <p:nvSpPr>
            <p:cNvPr id="21" name="TextBox 20">
              <a:extLst>
                <a:ext uri="{FF2B5EF4-FFF2-40B4-BE49-F238E27FC236}">
                  <a16:creationId xmlns:a16="http://schemas.microsoft.com/office/drawing/2014/main" id="{A069E158-5C15-47E7-8296-89544F512F74}"/>
                </a:ext>
              </a:extLst>
            </p:cNvPr>
            <p:cNvSpPr txBox="1"/>
            <p:nvPr/>
          </p:nvSpPr>
          <p:spPr>
            <a:xfrm>
              <a:off x="4289390" y="1548340"/>
              <a:ext cx="4093698" cy="338554"/>
            </a:xfrm>
            <a:prstGeom prst="rect">
              <a:avLst/>
            </a:prstGeom>
            <a:noFill/>
          </p:spPr>
          <p:txBody>
            <a:bodyPr wrap="square" rtlCol="0">
              <a:spAutoFit/>
            </a:bodyPr>
            <a:lstStyle/>
            <a:p>
              <a:r>
                <a:rPr lang="ru-RU" sz="1600" b="1" dirty="0" err="1" smtClean="0">
                  <a:solidFill>
                    <a:srgbClr val="9900CC"/>
                  </a:solidFill>
                  <a:latin typeface="Century Gothic" panose="020B0502020202020204" pitchFamily="34" charset="0"/>
                </a:rPr>
                <a:t>Стенди</a:t>
              </a:r>
              <a:endParaRPr lang="en-US" sz="1600" b="1" dirty="0">
                <a:solidFill>
                  <a:srgbClr val="9900CC"/>
                </a:solidFill>
                <a:latin typeface="Century Gothic" panose="020B0502020202020204" pitchFamily="34" charset="0"/>
              </a:endParaRPr>
            </a:p>
          </p:txBody>
        </p:sp>
        <p:sp>
          <p:nvSpPr>
            <p:cNvPr id="22" name="TextBox 21">
              <a:extLst>
                <a:ext uri="{FF2B5EF4-FFF2-40B4-BE49-F238E27FC236}">
                  <a16:creationId xmlns:a16="http://schemas.microsoft.com/office/drawing/2014/main" id="{07B87282-D854-4B6D-8F99-412E0D892C9A}"/>
                </a:ext>
              </a:extLst>
            </p:cNvPr>
            <p:cNvSpPr txBox="1"/>
            <p:nvPr/>
          </p:nvSpPr>
          <p:spPr>
            <a:xfrm>
              <a:off x="4480248" y="2023836"/>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3" name="Group 22">
            <a:extLst>
              <a:ext uri="{FF2B5EF4-FFF2-40B4-BE49-F238E27FC236}">
                <a16:creationId xmlns:a16="http://schemas.microsoft.com/office/drawing/2014/main" id="{28E0B662-ED03-419D-A058-68134CAD2F9D}"/>
              </a:ext>
            </a:extLst>
          </p:cNvPr>
          <p:cNvGrpSpPr/>
          <p:nvPr/>
        </p:nvGrpSpPr>
        <p:grpSpPr>
          <a:xfrm>
            <a:off x="4434028" y="4214371"/>
            <a:ext cx="4094415" cy="850003"/>
            <a:chOff x="4291550" y="1182238"/>
            <a:chExt cx="4094415" cy="850003"/>
          </a:xfrm>
        </p:grpSpPr>
        <p:sp>
          <p:nvSpPr>
            <p:cNvPr id="24" name="TextBox 23">
              <a:extLst>
                <a:ext uri="{FF2B5EF4-FFF2-40B4-BE49-F238E27FC236}">
                  <a16:creationId xmlns:a16="http://schemas.microsoft.com/office/drawing/2014/main" id="{9909968A-17E4-403C-8773-FBC117C19419}"/>
                </a:ext>
              </a:extLst>
            </p:cNvPr>
            <p:cNvSpPr txBox="1"/>
            <p:nvPr/>
          </p:nvSpPr>
          <p:spPr>
            <a:xfrm>
              <a:off x="4291550" y="1182238"/>
              <a:ext cx="4093698" cy="584775"/>
            </a:xfrm>
            <a:prstGeom prst="rect">
              <a:avLst/>
            </a:prstGeom>
            <a:noFill/>
          </p:spPr>
          <p:txBody>
            <a:bodyPr wrap="square" rtlCol="0">
              <a:spAutoFit/>
            </a:bodyPr>
            <a:lstStyle/>
            <a:p>
              <a:r>
                <a:rPr lang="ru-RU" sz="1600" b="1" dirty="0" err="1" smtClean="0">
                  <a:solidFill>
                    <a:srgbClr val="FFCC00"/>
                  </a:solidFill>
                  <a:latin typeface="Century Gothic" panose="020B0502020202020204" pitchFamily="34" charset="0"/>
                </a:rPr>
                <a:t>Декорації</a:t>
              </a:r>
              <a:r>
                <a:rPr lang="ru-RU" sz="1600" b="1" dirty="0" smtClean="0">
                  <a:solidFill>
                    <a:srgbClr val="FFCC00"/>
                  </a:solidFill>
                  <a:latin typeface="Century Gothic" panose="020B0502020202020204" pitchFamily="34" charset="0"/>
                </a:rPr>
                <a:t> та </a:t>
              </a:r>
              <a:r>
                <a:rPr lang="ru-RU" sz="1600" b="1" dirty="0" err="1" smtClean="0">
                  <a:solidFill>
                    <a:srgbClr val="FFCC00"/>
                  </a:solidFill>
                  <a:latin typeface="Century Gothic" panose="020B0502020202020204" pitchFamily="34" charset="0"/>
                </a:rPr>
                <a:t>атрибути</a:t>
              </a:r>
              <a:r>
                <a:rPr lang="ru-RU" sz="1600" b="1" dirty="0" smtClean="0">
                  <a:solidFill>
                    <a:srgbClr val="FFCC00"/>
                  </a:solidFill>
                  <a:latin typeface="Century Gothic" panose="020B0502020202020204" pitchFamily="34" charset="0"/>
                </a:rPr>
                <a:t> до </a:t>
              </a:r>
              <a:r>
                <a:rPr lang="ru-RU" sz="1600" b="1" dirty="0" err="1" smtClean="0">
                  <a:solidFill>
                    <a:srgbClr val="FFCC00"/>
                  </a:solidFill>
                  <a:latin typeface="Century Gothic" panose="020B0502020202020204" pitchFamily="34" charset="0"/>
                </a:rPr>
                <a:t>навчально</a:t>
              </a:r>
              <a:r>
                <a:rPr lang="ru-RU" sz="1600" b="1" dirty="0" smtClean="0">
                  <a:solidFill>
                    <a:srgbClr val="FFCC00"/>
                  </a:solidFill>
                  <a:latin typeface="Century Gothic" panose="020B0502020202020204" pitchFamily="34" charset="0"/>
                </a:rPr>
                <a:t> </a:t>
              </a:r>
              <a:r>
                <a:rPr lang="ru-RU" sz="1600" b="1" dirty="0" err="1" smtClean="0">
                  <a:solidFill>
                    <a:srgbClr val="FFCC00"/>
                  </a:solidFill>
                  <a:latin typeface="Century Gothic" panose="020B0502020202020204" pitchFamily="34" charset="0"/>
                </a:rPr>
                <a:t>виховних</a:t>
              </a:r>
              <a:r>
                <a:rPr lang="ru-RU" sz="1600" b="1" dirty="0" smtClean="0">
                  <a:solidFill>
                    <a:srgbClr val="FFCC00"/>
                  </a:solidFill>
                  <a:latin typeface="Century Gothic" panose="020B0502020202020204" pitchFamily="34" charset="0"/>
                </a:rPr>
                <a:t> </a:t>
              </a:r>
              <a:r>
                <a:rPr lang="ru-RU" sz="1600" b="1" dirty="0" err="1" smtClean="0">
                  <a:solidFill>
                    <a:srgbClr val="FFCC00"/>
                  </a:solidFill>
                  <a:latin typeface="Century Gothic" panose="020B0502020202020204" pitchFamily="34" charset="0"/>
                </a:rPr>
                <a:t>заходів</a:t>
              </a:r>
              <a:endParaRPr lang="en-US" sz="1600" b="1" dirty="0">
                <a:solidFill>
                  <a:srgbClr val="FFCC00"/>
                </a:solidFill>
                <a:latin typeface="Century Gothic" panose="020B0502020202020204" pitchFamily="34" charset="0"/>
              </a:endParaRPr>
            </a:p>
          </p:txBody>
        </p:sp>
        <p:sp>
          <p:nvSpPr>
            <p:cNvPr id="25" name="TextBox 24">
              <a:extLst>
                <a:ext uri="{FF2B5EF4-FFF2-40B4-BE49-F238E27FC236}">
                  <a16:creationId xmlns:a16="http://schemas.microsoft.com/office/drawing/2014/main" id="{DCB2AE13-A90B-4F03-92C1-F943BFE6522C}"/>
                </a:ext>
              </a:extLst>
            </p:cNvPr>
            <p:cNvSpPr txBox="1"/>
            <p:nvPr/>
          </p:nvSpPr>
          <p:spPr>
            <a:xfrm>
              <a:off x="4336813" y="1786020"/>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6" name="Group 25">
            <a:extLst>
              <a:ext uri="{FF2B5EF4-FFF2-40B4-BE49-F238E27FC236}">
                <a16:creationId xmlns:a16="http://schemas.microsoft.com/office/drawing/2014/main" id="{5EF435EB-F385-4980-835F-93ADF0CE0DC2}"/>
              </a:ext>
            </a:extLst>
          </p:cNvPr>
          <p:cNvGrpSpPr/>
          <p:nvPr/>
        </p:nvGrpSpPr>
        <p:grpSpPr>
          <a:xfrm>
            <a:off x="4350206" y="5583984"/>
            <a:ext cx="4234341" cy="590805"/>
            <a:chOff x="4126474" y="1183455"/>
            <a:chExt cx="4234341" cy="590805"/>
          </a:xfrm>
        </p:grpSpPr>
        <p:sp>
          <p:nvSpPr>
            <p:cNvPr id="27" name="TextBox 26">
              <a:extLst>
                <a:ext uri="{FF2B5EF4-FFF2-40B4-BE49-F238E27FC236}">
                  <a16:creationId xmlns:a16="http://schemas.microsoft.com/office/drawing/2014/main" id="{D0E934EC-DD01-4B34-9328-83CB78B2C619}"/>
                </a:ext>
              </a:extLst>
            </p:cNvPr>
            <p:cNvSpPr txBox="1"/>
            <p:nvPr/>
          </p:nvSpPr>
          <p:spPr>
            <a:xfrm>
              <a:off x="4126474" y="1183455"/>
              <a:ext cx="4093698" cy="584775"/>
            </a:xfrm>
            <a:prstGeom prst="rect">
              <a:avLst/>
            </a:prstGeom>
            <a:noFill/>
          </p:spPr>
          <p:txBody>
            <a:bodyPr wrap="square" rtlCol="0">
              <a:spAutoFit/>
            </a:bodyPr>
            <a:lstStyle/>
            <a:p>
              <a:r>
                <a:rPr lang="ru-RU" sz="1600" b="1" dirty="0" err="1" smtClean="0">
                  <a:solidFill>
                    <a:srgbClr val="FF3399"/>
                  </a:solidFill>
                  <a:latin typeface="Century Gothic" panose="020B0502020202020204" pitchFamily="34" charset="0"/>
                </a:rPr>
                <a:t>Технічні</a:t>
              </a:r>
              <a:r>
                <a:rPr lang="ru-RU" sz="1600" b="1" dirty="0" smtClean="0">
                  <a:solidFill>
                    <a:srgbClr val="FF3399"/>
                  </a:solidFill>
                  <a:latin typeface="Century Gothic" panose="020B0502020202020204" pitchFamily="34" charset="0"/>
                </a:rPr>
                <a:t> </a:t>
              </a:r>
              <a:r>
                <a:rPr lang="ru-RU" sz="1600" b="1" dirty="0" err="1" smtClean="0">
                  <a:solidFill>
                    <a:srgbClr val="FF3399"/>
                  </a:solidFill>
                  <a:latin typeface="Century Gothic" panose="020B0502020202020204" pitchFamily="34" charset="0"/>
                </a:rPr>
                <a:t>комплектуючі</a:t>
              </a:r>
              <a:r>
                <a:rPr lang="ru-RU" sz="1600" b="1" dirty="0" smtClean="0">
                  <a:solidFill>
                    <a:srgbClr val="FF3399"/>
                  </a:solidFill>
                  <a:latin typeface="Century Gothic" panose="020B0502020202020204" pitchFamily="34" charset="0"/>
                </a:rPr>
                <a:t> для </a:t>
              </a:r>
              <a:r>
                <a:rPr lang="ru-RU" sz="1600" b="1" dirty="0" err="1" smtClean="0">
                  <a:solidFill>
                    <a:srgbClr val="FF3399"/>
                  </a:solidFill>
                  <a:latin typeface="Century Gothic" panose="020B0502020202020204" pitchFamily="34" charset="0"/>
                </a:rPr>
                <a:t>пристроїв</a:t>
              </a:r>
              <a:r>
                <a:rPr lang="ru-RU" sz="1600" b="1" dirty="0" smtClean="0">
                  <a:solidFill>
                    <a:srgbClr val="FF3399"/>
                  </a:solidFill>
                  <a:latin typeface="Century Gothic" panose="020B0502020202020204" pitchFamily="34" charset="0"/>
                </a:rPr>
                <a:t>, комп </a:t>
              </a:r>
              <a:r>
                <a:rPr lang="ru-RU" sz="1600" b="1" dirty="0" err="1" smtClean="0">
                  <a:solidFill>
                    <a:srgbClr val="FF3399"/>
                  </a:solidFill>
                  <a:latin typeface="Century Gothic" panose="020B0502020202020204" pitchFamily="34" charset="0"/>
                </a:rPr>
                <a:t>обладнання</a:t>
              </a:r>
              <a:endParaRPr lang="en-US" sz="1600" b="1" dirty="0">
                <a:solidFill>
                  <a:srgbClr val="FF3399"/>
                </a:solidFill>
                <a:latin typeface="Century Gothic" panose="020B0502020202020204" pitchFamily="34" charset="0"/>
              </a:endParaRPr>
            </a:p>
          </p:txBody>
        </p:sp>
        <p:sp>
          <p:nvSpPr>
            <p:cNvPr id="28" name="TextBox 27">
              <a:extLst>
                <a:ext uri="{FF2B5EF4-FFF2-40B4-BE49-F238E27FC236}">
                  <a16:creationId xmlns:a16="http://schemas.microsoft.com/office/drawing/2014/main" id="{F476EBD7-9ABC-4AF4-B03E-8C21E37B3900}"/>
                </a:ext>
              </a:extLst>
            </p:cNvPr>
            <p:cNvSpPr txBox="1"/>
            <p:nvPr/>
          </p:nvSpPr>
          <p:spPr>
            <a:xfrm>
              <a:off x="4311663" y="1528039"/>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sp>
        <p:nvSpPr>
          <p:cNvPr id="41" name="TextBox 40">
            <a:extLst>
              <a:ext uri="{FF2B5EF4-FFF2-40B4-BE49-F238E27FC236}">
                <a16:creationId xmlns:a16="http://schemas.microsoft.com/office/drawing/2014/main" id="{86D070C6-70F9-4883-B132-92C51609905B}"/>
              </a:ext>
            </a:extLst>
          </p:cNvPr>
          <p:cNvSpPr txBox="1"/>
          <p:nvPr/>
        </p:nvSpPr>
        <p:spPr>
          <a:xfrm>
            <a:off x="451946" y="1633331"/>
            <a:ext cx="1138630" cy="338554"/>
          </a:xfrm>
          <a:prstGeom prst="rect">
            <a:avLst/>
          </a:prstGeom>
          <a:noFill/>
        </p:spPr>
        <p:txBody>
          <a:bodyPr wrap="square" rtlCol="0">
            <a:spAutoFit/>
          </a:bodyPr>
          <a:lstStyle/>
          <a:p>
            <a:r>
              <a:rPr lang="ru-RU" sz="1600" b="1" dirty="0" smtClean="0">
                <a:solidFill>
                  <a:srgbClr val="258C95"/>
                </a:solidFill>
                <a:latin typeface="Century Gothic" panose="020B0502020202020204" pitchFamily="34" charset="0"/>
              </a:rPr>
              <a:t>Папка</a:t>
            </a:r>
            <a:r>
              <a:rPr lang="en-US" sz="1600" b="1" dirty="0" smtClean="0">
                <a:solidFill>
                  <a:srgbClr val="258C95"/>
                </a:solidFill>
                <a:latin typeface="Century Gothic" panose="020B0502020202020204" pitchFamily="34" charset="0"/>
              </a:rPr>
              <a:t> </a:t>
            </a:r>
            <a:r>
              <a:rPr lang="uk-UA" sz="1600" b="1" dirty="0">
                <a:solidFill>
                  <a:srgbClr val="258C95"/>
                </a:solidFill>
                <a:latin typeface="Century Gothic" panose="020B0502020202020204" pitchFamily="34" charset="0"/>
              </a:rPr>
              <a:t>5</a:t>
            </a:r>
            <a:endParaRPr lang="en-US" sz="1600" b="1" dirty="0">
              <a:solidFill>
                <a:srgbClr val="258C95"/>
              </a:solidFill>
              <a:latin typeface="Century Gothic" panose="020B0502020202020204" pitchFamily="34" charset="0"/>
            </a:endParaRPr>
          </a:p>
        </p:txBody>
      </p:sp>
      <p:sp>
        <p:nvSpPr>
          <p:cNvPr id="42" name="TextBox 41">
            <a:extLst>
              <a:ext uri="{FF2B5EF4-FFF2-40B4-BE49-F238E27FC236}">
                <a16:creationId xmlns:a16="http://schemas.microsoft.com/office/drawing/2014/main" id="{302B5400-7687-486B-B985-14DDA5FCD811}"/>
              </a:ext>
            </a:extLst>
          </p:cNvPr>
          <p:cNvSpPr txBox="1"/>
          <p:nvPr/>
        </p:nvSpPr>
        <p:spPr>
          <a:xfrm>
            <a:off x="451946" y="3033822"/>
            <a:ext cx="1138629" cy="338554"/>
          </a:xfrm>
          <a:prstGeom prst="rect">
            <a:avLst/>
          </a:prstGeom>
          <a:noFill/>
        </p:spPr>
        <p:txBody>
          <a:bodyPr wrap="square" rtlCol="0">
            <a:spAutoFit/>
          </a:bodyPr>
          <a:lstStyle/>
          <a:p>
            <a:r>
              <a:rPr lang="ru-RU" sz="1600" b="1" dirty="0" smtClean="0">
                <a:solidFill>
                  <a:srgbClr val="9900CC"/>
                </a:solidFill>
                <a:latin typeface="Century Gothic" panose="020B0502020202020204" pitchFamily="34" charset="0"/>
              </a:rPr>
              <a:t>Папка</a:t>
            </a:r>
            <a:r>
              <a:rPr lang="en-US" sz="1600" b="1" dirty="0" smtClean="0">
                <a:solidFill>
                  <a:srgbClr val="9900CC"/>
                </a:solidFill>
                <a:latin typeface="Century Gothic" panose="020B0502020202020204" pitchFamily="34" charset="0"/>
              </a:rPr>
              <a:t> </a:t>
            </a:r>
            <a:r>
              <a:rPr lang="uk-UA" sz="1600" b="1" dirty="0">
                <a:solidFill>
                  <a:srgbClr val="9900CC"/>
                </a:solidFill>
                <a:latin typeface="Century Gothic" panose="020B0502020202020204" pitchFamily="34" charset="0"/>
              </a:rPr>
              <a:t>6</a:t>
            </a:r>
            <a:endParaRPr lang="en-US" sz="1600" b="1" dirty="0">
              <a:solidFill>
                <a:srgbClr val="9900CC"/>
              </a:solidFill>
              <a:latin typeface="Century Gothic" panose="020B0502020202020204" pitchFamily="34" charset="0"/>
            </a:endParaRPr>
          </a:p>
        </p:txBody>
      </p:sp>
      <p:sp>
        <p:nvSpPr>
          <p:cNvPr id="43" name="TextBox 42">
            <a:extLst>
              <a:ext uri="{FF2B5EF4-FFF2-40B4-BE49-F238E27FC236}">
                <a16:creationId xmlns:a16="http://schemas.microsoft.com/office/drawing/2014/main" id="{FE6E7849-CA7B-4493-99B8-589124281637}"/>
              </a:ext>
            </a:extLst>
          </p:cNvPr>
          <p:cNvSpPr txBox="1"/>
          <p:nvPr/>
        </p:nvSpPr>
        <p:spPr>
          <a:xfrm>
            <a:off x="546538" y="4335337"/>
            <a:ext cx="1044037" cy="338554"/>
          </a:xfrm>
          <a:prstGeom prst="rect">
            <a:avLst/>
          </a:prstGeom>
          <a:noFill/>
        </p:spPr>
        <p:txBody>
          <a:bodyPr wrap="square" rtlCol="0">
            <a:spAutoFit/>
          </a:bodyPr>
          <a:lstStyle/>
          <a:p>
            <a:r>
              <a:rPr lang="ru-RU" sz="1600" b="1" dirty="0" smtClean="0">
                <a:solidFill>
                  <a:srgbClr val="FFCC00"/>
                </a:solidFill>
                <a:latin typeface="Century Gothic" panose="020B0502020202020204" pitchFamily="34" charset="0"/>
              </a:rPr>
              <a:t>Папка</a:t>
            </a:r>
            <a:r>
              <a:rPr lang="en-US" sz="1600" b="1" dirty="0" smtClean="0">
                <a:solidFill>
                  <a:srgbClr val="FFCC00"/>
                </a:solidFill>
                <a:latin typeface="Century Gothic" panose="020B0502020202020204" pitchFamily="34" charset="0"/>
              </a:rPr>
              <a:t> </a:t>
            </a:r>
            <a:r>
              <a:rPr lang="uk-UA" sz="1600" b="1" dirty="0">
                <a:solidFill>
                  <a:srgbClr val="FFCC00"/>
                </a:solidFill>
                <a:latin typeface="Century Gothic" panose="020B0502020202020204" pitchFamily="34" charset="0"/>
              </a:rPr>
              <a:t>7</a:t>
            </a:r>
            <a:endParaRPr lang="en-US" sz="1600" b="1" dirty="0">
              <a:solidFill>
                <a:srgbClr val="FFCC00"/>
              </a:solidFill>
              <a:latin typeface="Century Gothic" panose="020B0502020202020204" pitchFamily="34" charset="0"/>
            </a:endParaRPr>
          </a:p>
        </p:txBody>
      </p:sp>
      <p:sp>
        <p:nvSpPr>
          <p:cNvPr id="44" name="TextBox 43">
            <a:extLst>
              <a:ext uri="{FF2B5EF4-FFF2-40B4-BE49-F238E27FC236}">
                <a16:creationId xmlns:a16="http://schemas.microsoft.com/office/drawing/2014/main" id="{FDA6E6D6-BC27-4BBD-822C-2B7B7F08C62E}"/>
              </a:ext>
            </a:extLst>
          </p:cNvPr>
          <p:cNvSpPr txBox="1"/>
          <p:nvPr/>
        </p:nvSpPr>
        <p:spPr>
          <a:xfrm>
            <a:off x="546538" y="5735828"/>
            <a:ext cx="1044037" cy="338554"/>
          </a:xfrm>
          <a:prstGeom prst="rect">
            <a:avLst/>
          </a:prstGeom>
          <a:noFill/>
        </p:spPr>
        <p:txBody>
          <a:bodyPr wrap="square" rtlCol="0">
            <a:spAutoFit/>
          </a:bodyPr>
          <a:lstStyle/>
          <a:p>
            <a:r>
              <a:rPr lang="ru-RU" sz="1600" b="1" dirty="0" smtClean="0">
                <a:solidFill>
                  <a:srgbClr val="FF3399"/>
                </a:solidFill>
                <a:latin typeface="Century Gothic" panose="020B0502020202020204" pitchFamily="34" charset="0"/>
              </a:rPr>
              <a:t>Папка</a:t>
            </a:r>
            <a:r>
              <a:rPr lang="en-US" sz="1600" b="1" dirty="0" smtClean="0">
                <a:solidFill>
                  <a:srgbClr val="FF3399"/>
                </a:solidFill>
                <a:latin typeface="Century Gothic" panose="020B0502020202020204" pitchFamily="34" charset="0"/>
              </a:rPr>
              <a:t> </a:t>
            </a:r>
            <a:r>
              <a:rPr lang="uk-UA" sz="1600" b="1" dirty="0">
                <a:solidFill>
                  <a:srgbClr val="FF3399"/>
                </a:solidFill>
                <a:latin typeface="Century Gothic" panose="020B0502020202020204" pitchFamily="34" charset="0"/>
              </a:rPr>
              <a:t>8</a:t>
            </a:r>
            <a:endParaRPr lang="en-US" sz="1600" b="1" dirty="0">
              <a:solidFill>
                <a:srgbClr val="FF3399"/>
              </a:solidFill>
              <a:latin typeface="Century Gothic" panose="020B0502020202020204" pitchFamily="34" charset="0"/>
            </a:endParaRPr>
          </a:p>
        </p:txBody>
      </p:sp>
      <p:sp>
        <p:nvSpPr>
          <p:cNvPr id="45" name="TextBox 44">
            <a:extLst>
              <a:ext uri="{FF2B5EF4-FFF2-40B4-BE49-F238E27FC236}">
                <a16:creationId xmlns:a16="http://schemas.microsoft.com/office/drawing/2014/main" id="{7FF244B9-4C55-4354-8703-92C767B05F0D}"/>
              </a:ext>
            </a:extLst>
          </p:cNvPr>
          <p:cNvSpPr txBox="1"/>
          <p:nvPr/>
        </p:nvSpPr>
        <p:spPr>
          <a:xfrm>
            <a:off x="3488866" y="351692"/>
            <a:ext cx="4093699" cy="553998"/>
          </a:xfrm>
          <a:prstGeom prst="rect">
            <a:avLst/>
          </a:prstGeom>
          <a:noFill/>
        </p:spPr>
        <p:txBody>
          <a:bodyPr wrap="square" rtlCol="0">
            <a:spAutoFit/>
          </a:bodyPr>
          <a:lstStyle/>
          <a:p>
            <a:pPr algn="ctr"/>
            <a:r>
              <a:rPr lang="ru-RU" sz="3000" b="1" dirty="0" err="1" smtClean="0">
                <a:latin typeface="Century Gothic" panose="020B0502020202020204" pitchFamily="34" charset="0"/>
              </a:rPr>
              <a:t>Фінансовий</a:t>
            </a:r>
            <a:r>
              <a:rPr lang="ru-RU" sz="3000" b="1" dirty="0" smtClean="0">
                <a:latin typeface="Century Gothic" panose="020B0502020202020204" pitchFamily="34" charset="0"/>
              </a:rPr>
              <a:t> </a:t>
            </a:r>
            <a:r>
              <a:rPr lang="ru-RU" sz="3000" b="1" dirty="0" err="1" smtClean="0">
                <a:latin typeface="Century Gothic" panose="020B0502020202020204" pitchFamily="34" charset="0"/>
              </a:rPr>
              <a:t>звіт</a:t>
            </a:r>
            <a:endParaRPr lang="en-US" sz="3000" b="1" dirty="0">
              <a:latin typeface="Century Gothic" panose="020B0502020202020204" pitchFamily="34" charset="0"/>
            </a:endParaRPr>
          </a:p>
        </p:txBody>
      </p:sp>
      <p:grpSp>
        <p:nvGrpSpPr>
          <p:cNvPr id="66" name="Group 65">
            <a:extLst>
              <a:ext uri="{FF2B5EF4-FFF2-40B4-BE49-F238E27FC236}">
                <a16:creationId xmlns:a16="http://schemas.microsoft.com/office/drawing/2014/main" id="{517180A7-79DF-41E2-A30C-7FBE295454EE}"/>
              </a:ext>
            </a:extLst>
          </p:cNvPr>
          <p:cNvGrpSpPr/>
          <p:nvPr/>
        </p:nvGrpSpPr>
        <p:grpSpPr>
          <a:xfrm>
            <a:off x="8212979" y="4335337"/>
            <a:ext cx="1358667" cy="2856099"/>
            <a:chOff x="7883520" y="3868906"/>
            <a:chExt cx="1617788" cy="3400805"/>
          </a:xfrm>
        </p:grpSpPr>
        <p:sp>
          <p:nvSpPr>
            <p:cNvPr id="51" name="Oval 50">
              <a:extLst>
                <a:ext uri="{FF2B5EF4-FFF2-40B4-BE49-F238E27FC236}">
                  <a16:creationId xmlns:a16="http://schemas.microsoft.com/office/drawing/2014/main" id="{38AAD60A-CFE6-4491-B638-9C2DB3FABA68}"/>
                </a:ext>
              </a:extLst>
            </p:cNvPr>
            <p:cNvSpPr/>
            <p:nvPr/>
          </p:nvSpPr>
          <p:spPr>
            <a:xfrm>
              <a:off x="7911656" y="5374599"/>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872173B-5646-4D73-AC88-EA8400EC51AB}"/>
                </a:ext>
              </a:extLst>
            </p:cNvPr>
            <p:cNvSpPr/>
            <p:nvPr/>
          </p:nvSpPr>
          <p:spPr>
            <a:xfrm>
              <a:off x="7967928" y="450637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C83E396-90EF-423F-83AA-0301311EFFFF}"/>
                </a:ext>
              </a:extLst>
            </p:cNvPr>
            <p:cNvSpPr/>
            <p:nvPr/>
          </p:nvSpPr>
          <p:spPr>
            <a:xfrm>
              <a:off x="7967928" y="5820739"/>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DDA0081-336A-4F91-B64D-A0CD07B4D7AB}"/>
                </a:ext>
              </a:extLst>
            </p:cNvPr>
            <p:cNvSpPr/>
            <p:nvPr/>
          </p:nvSpPr>
          <p:spPr>
            <a:xfrm>
              <a:off x="7897588" y="5664741"/>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1AF1434-1A95-43F9-8C07-DD80979FEB3C}"/>
                </a:ext>
              </a:extLst>
            </p:cNvPr>
            <p:cNvSpPr/>
            <p:nvPr/>
          </p:nvSpPr>
          <p:spPr>
            <a:xfrm>
              <a:off x="7967928" y="551967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E5914EB-1071-4ED4-AF4E-66038D988B18}"/>
                </a:ext>
              </a:extLst>
            </p:cNvPr>
            <p:cNvSpPr/>
            <p:nvPr/>
          </p:nvSpPr>
          <p:spPr>
            <a:xfrm>
              <a:off x="7883520" y="525007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24C5FBA-D7EF-4E24-BDE1-3382FCF5FADE}"/>
                </a:ext>
              </a:extLst>
            </p:cNvPr>
            <p:cNvSpPr/>
            <p:nvPr/>
          </p:nvSpPr>
          <p:spPr>
            <a:xfrm>
              <a:off x="7967928" y="514383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32E1FA7-3943-4259-BDFC-8FDC51804D7F}"/>
                </a:ext>
              </a:extLst>
            </p:cNvPr>
            <p:cNvSpPr/>
            <p:nvPr/>
          </p:nvSpPr>
          <p:spPr>
            <a:xfrm>
              <a:off x="8052336" y="503759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955F0B4-E7BB-4EB8-9AE7-4B761FB5415D}"/>
                </a:ext>
              </a:extLst>
            </p:cNvPr>
            <p:cNvSpPr/>
            <p:nvPr/>
          </p:nvSpPr>
          <p:spPr>
            <a:xfrm>
              <a:off x="7967928" y="4825102"/>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2D752AD-6A61-4D6E-B61F-A9D8FCDD93A7}"/>
                </a:ext>
              </a:extLst>
            </p:cNvPr>
            <p:cNvSpPr/>
            <p:nvPr/>
          </p:nvSpPr>
          <p:spPr>
            <a:xfrm>
              <a:off x="7967928" y="493134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E647A26-2EB1-419A-9B9C-B3B0F89D9B96}"/>
                </a:ext>
              </a:extLst>
            </p:cNvPr>
            <p:cNvSpPr/>
            <p:nvPr/>
          </p:nvSpPr>
          <p:spPr>
            <a:xfrm>
              <a:off x="7897588" y="471885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08963C22-805C-4426-9971-EEED896F8507}"/>
                </a:ext>
              </a:extLst>
            </p:cNvPr>
            <p:cNvSpPr/>
            <p:nvPr/>
          </p:nvSpPr>
          <p:spPr>
            <a:xfrm>
              <a:off x="7967928" y="461261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9ED7A4B-EE90-4FB1-898E-701621FEE917}"/>
                </a:ext>
              </a:extLst>
            </p:cNvPr>
            <p:cNvSpPr/>
            <p:nvPr/>
          </p:nvSpPr>
          <p:spPr>
            <a:xfrm>
              <a:off x="8024200" y="440012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66951C1-A223-479A-ABE6-29CD06A7A6E5}"/>
                </a:ext>
              </a:extLst>
            </p:cNvPr>
            <p:cNvSpPr/>
            <p:nvPr/>
          </p:nvSpPr>
          <p:spPr>
            <a:xfrm>
              <a:off x="7967928" y="4293882"/>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6F31E03-8A0D-40F5-B74A-0B08C7497049}"/>
                </a:ext>
              </a:extLst>
            </p:cNvPr>
            <p:cNvSpPr/>
            <p:nvPr/>
          </p:nvSpPr>
          <p:spPr>
            <a:xfrm>
              <a:off x="7967928" y="418763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4169897-C8BB-42D9-9BB5-D11935C79EF1}"/>
                </a:ext>
              </a:extLst>
            </p:cNvPr>
            <p:cNvSpPr/>
            <p:nvPr/>
          </p:nvSpPr>
          <p:spPr>
            <a:xfrm>
              <a:off x="7911656" y="408139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3AE70E1-2634-4257-853F-8B5F5CADFF78}"/>
                </a:ext>
              </a:extLst>
            </p:cNvPr>
            <p:cNvSpPr/>
            <p:nvPr/>
          </p:nvSpPr>
          <p:spPr>
            <a:xfrm>
              <a:off x="7967928" y="397515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031A02F-9E2A-4170-902D-3EF3921112F0}"/>
                </a:ext>
              </a:extLst>
            </p:cNvPr>
            <p:cNvSpPr/>
            <p:nvPr/>
          </p:nvSpPr>
          <p:spPr>
            <a:xfrm>
              <a:off x="7897588" y="386890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27D812F9-08F8-471E-A444-C96E6F634E33}"/>
              </a:ext>
            </a:extLst>
          </p:cNvPr>
          <p:cNvGrpSpPr/>
          <p:nvPr/>
        </p:nvGrpSpPr>
        <p:grpSpPr>
          <a:xfrm>
            <a:off x="9173172" y="3107124"/>
            <a:ext cx="1444686" cy="4100368"/>
            <a:chOff x="9173172" y="3107124"/>
            <a:chExt cx="1444686" cy="4100368"/>
          </a:xfrm>
        </p:grpSpPr>
        <p:sp>
          <p:nvSpPr>
            <p:cNvPr id="68" name="Oval 67">
              <a:extLst>
                <a:ext uri="{FF2B5EF4-FFF2-40B4-BE49-F238E27FC236}">
                  <a16:creationId xmlns:a16="http://schemas.microsoft.com/office/drawing/2014/main" id="{ECB942C1-4C18-4D1A-A4AA-BE144C39FCB5}"/>
                </a:ext>
              </a:extLst>
            </p:cNvPr>
            <p:cNvSpPr/>
            <p:nvPr/>
          </p:nvSpPr>
          <p:spPr>
            <a:xfrm>
              <a:off x="9302492" y="599060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761BDAB-0C60-45D9-A451-DA63E4575126}"/>
                </a:ext>
              </a:extLst>
            </p:cNvPr>
            <p:cNvSpPr/>
            <p:nvPr/>
          </p:nvSpPr>
          <p:spPr>
            <a:xfrm>
              <a:off x="9355963" y="585959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25F52928-32A8-42BD-BFD0-40CB582EFFCA}"/>
                </a:ext>
              </a:extLst>
            </p:cNvPr>
            <p:cNvGrpSpPr/>
            <p:nvPr/>
          </p:nvGrpSpPr>
          <p:grpSpPr>
            <a:xfrm>
              <a:off x="9173172" y="3107124"/>
              <a:ext cx="1444686" cy="3847522"/>
              <a:chOff x="9173172" y="3107124"/>
              <a:chExt cx="1444686" cy="3847522"/>
            </a:xfrm>
          </p:grpSpPr>
          <p:sp>
            <p:nvSpPr>
              <p:cNvPr id="70" name="Oval 69">
                <a:extLst>
                  <a:ext uri="{FF2B5EF4-FFF2-40B4-BE49-F238E27FC236}">
                    <a16:creationId xmlns:a16="http://schemas.microsoft.com/office/drawing/2014/main" id="{B5E498DE-B31E-4EAB-87D7-47FA5C72D5AC}"/>
                  </a:ext>
                </a:extLst>
              </p:cNvPr>
              <p:cNvSpPr/>
              <p:nvPr/>
            </p:nvSpPr>
            <p:spPr>
              <a:xfrm>
                <a:off x="9302492" y="573775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3A22299-11CE-438A-BBB5-792698A5767F}"/>
                  </a:ext>
                </a:extLst>
              </p:cNvPr>
              <p:cNvSpPr/>
              <p:nvPr/>
            </p:nvSpPr>
            <p:spPr>
              <a:xfrm>
                <a:off x="9339641" y="56159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6BCB72-288D-4EDF-8816-73B95107F8E4}"/>
                  </a:ext>
                </a:extLst>
              </p:cNvPr>
              <p:cNvSpPr/>
              <p:nvPr/>
            </p:nvSpPr>
            <p:spPr>
              <a:xfrm>
                <a:off x="9231604" y="551134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AB82B29-D532-48BF-A4B2-5A15CAF01B08}"/>
                  </a:ext>
                </a:extLst>
              </p:cNvPr>
              <p:cNvSpPr/>
              <p:nvPr/>
            </p:nvSpPr>
            <p:spPr>
              <a:xfrm>
                <a:off x="9302492" y="542211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D7966CC4-1C80-40E1-ABCF-333091247594}"/>
                  </a:ext>
                </a:extLst>
              </p:cNvPr>
              <p:cNvSpPr/>
              <p:nvPr/>
            </p:nvSpPr>
            <p:spPr>
              <a:xfrm>
                <a:off x="9373381" y="5332889"/>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9D94706-6911-41E1-AEEC-1B5B5B3AC7C2}"/>
                  </a:ext>
                </a:extLst>
              </p:cNvPr>
              <p:cNvSpPr/>
              <p:nvPr/>
            </p:nvSpPr>
            <p:spPr>
              <a:xfrm>
                <a:off x="9302492" y="524366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F759217-627B-40D4-B21D-3743D7321C65}"/>
                  </a:ext>
                </a:extLst>
              </p:cNvPr>
              <p:cNvSpPr/>
              <p:nvPr/>
            </p:nvSpPr>
            <p:spPr>
              <a:xfrm>
                <a:off x="9400968" y="515443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27ED748-F680-4B98-8B74-8872FF7E5C74}"/>
                  </a:ext>
                </a:extLst>
              </p:cNvPr>
              <p:cNvSpPr/>
              <p:nvPr/>
            </p:nvSpPr>
            <p:spPr>
              <a:xfrm>
                <a:off x="9243419" y="506520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22E1F6B-BD7A-4695-B160-8F34C2E2CF80}"/>
                  </a:ext>
                </a:extLst>
              </p:cNvPr>
              <p:cNvSpPr/>
              <p:nvPr/>
            </p:nvSpPr>
            <p:spPr>
              <a:xfrm>
                <a:off x="9189948" y="497598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8D3494A-DFCD-4938-9A78-F99503EBBC84}"/>
                  </a:ext>
                </a:extLst>
              </p:cNvPr>
              <p:cNvSpPr/>
              <p:nvPr/>
            </p:nvSpPr>
            <p:spPr>
              <a:xfrm>
                <a:off x="9302492" y="488675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F2B0C49-AB45-4AA3-8028-8CDD7E4FF441}"/>
                  </a:ext>
                </a:extLst>
              </p:cNvPr>
              <p:cNvSpPr/>
              <p:nvPr/>
            </p:nvSpPr>
            <p:spPr>
              <a:xfrm>
                <a:off x="9392916" y="48397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6BFF68FB-0EE1-4882-AD84-9DE6AE489FBC}"/>
                  </a:ext>
                </a:extLst>
              </p:cNvPr>
              <p:cNvSpPr/>
              <p:nvPr/>
            </p:nvSpPr>
            <p:spPr>
              <a:xfrm>
                <a:off x="9302492" y="470830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EA92449A-7AE2-416D-8106-3F69FC576BF3}"/>
                  </a:ext>
                </a:extLst>
              </p:cNvPr>
              <p:cNvSpPr/>
              <p:nvPr/>
            </p:nvSpPr>
            <p:spPr>
              <a:xfrm>
                <a:off x="9358764" y="461907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B770D3C-4B75-4199-90DF-14F6CC9D3D0A}"/>
                  </a:ext>
                </a:extLst>
              </p:cNvPr>
              <p:cNvSpPr/>
              <p:nvPr/>
            </p:nvSpPr>
            <p:spPr>
              <a:xfrm>
                <a:off x="9255233" y="4529847"/>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416D7A5-5307-48DC-B188-37A0EB35D7D1}"/>
                  </a:ext>
                </a:extLst>
              </p:cNvPr>
              <p:cNvSpPr/>
              <p:nvPr/>
            </p:nvSpPr>
            <p:spPr>
              <a:xfrm>
                <a:off x="9386900" y="44406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0E5D3ED-F42F-49D2-8FF0-47B61D82CA9E}"/>
                  </a:ext>
                </a:extLst>
              </p:cNvPr>
              <p:cNvSpPr/>
              <p:nvPr/>
            </p:nvSpPr>
            <p:spPr>
              <a:xfrm>
                <a:off x="9243419" y="43513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874EA5C-F3F3-43E9-816C-06E942345AE1}"/>
                  </a:ext>
                </a:extLst>
              </p:cNvPr>
              <p:cNvSpPr/>
              <p:nvPr/>
            </p:nvSpPr>
            <p:spPr>
              <a:xfrm>
                <a:off x="9285716" y="425793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EB298E2A-E17B-4B57-BFFB-38D0F1FB7E98}"/>
                  </a:ext>
                </a:extLst>
              </p:cNvPr>
              <p:cNvSpPr/>
              <p:nvPr/>
            </p:nvSpPr>
            <p:spPr>
              <a:xfrm>
                <a:off x="9339187" y="412692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B3EA025-93FB-4F2D-8D1A-CE3ADB7DF3C0}"/>
                  </a:ext>
                </a:extLst>
              </p:cNvPr>
              <p:cNvSpPr/>
              <p:nvPr/>
            </p:nvSpPr>
            <p:spPr>
              <a:xfrm>
                <a:off x="9285716" y="400508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930E2780-4F85-4910-A29F-D378E39150B9}"/>
                  </a:ext>
                </a:extLst>
              </p:cNvPr>
              <p:cNvSpPr/>
              <p:nvPr/>
            </p:nvSpPr>
            <p:spPr>
              <a:xfrm>
                <a:off x="9322865" y="388325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81A0DDD-CDF5-4B9E-A448-5CAF047F936E}"/>
                  </a:ext>
                </a:extLst>
              </p:cNvPr>
              <p:cNvSpPr/>
              <p:nvPr/>
            </p:nvSpPr>
            <p:spPr>
              <a:xfrm>
                <a:off x="9214828" y="377867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4CA48C2C-E7A5-4B00-8E4A-D85F3BBB03EC}"/>
                  </a:ext>
                </a:extLst>
              </p:cNvPr>
              <p:cNvSpPr/>
              <p:nvPr/>
            </p:nvSpPr>
            <p:spPr>
              <a:xfrm>
                <a:off x="9285716" y="3689447"/>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1CA7548-62E3-4468-AE4C-9D29D43A044B}"/>
                  </a:ext>
                </a:extLst>
              </p:cNvPr>
              <p:cNvSpPr/>
              <p:nvPr/>
            </p:nvSpPr>
            <p:spPr>
              <a:xfrm>
                <a:off x="9356605" y="36002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043AC19-EC7B-4D6F-9698-60FCAFF64162}"/>
                  </a:ext>
                </a:extLst>
              </p:cNvPr>
              <p:cNvSpPr/>
              <p:nvPr/>
            </p:nvSpPr>
            <p:spPr>
              <a:xfrm>
                <a:off x="9285716" y="35109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BB3DA6FE-B160-44E9-A118-5FA08358A3B1}"/>
                  </a:ext>
                </a:extLst>
              </p:cNvPr>
              <p:cNvSpPr/>
              <p:nvPr/>
            </p:nvSpPr>
            <p:spPr>
              <a:xfrm>
                <a:off x="9384192" y="342176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9D1D6043-04C5-41B7-87FC-B0FC2771449A}"/>
                  </a:ext>
                </a:extLst>
              </p:cNvPr>
              <p:cNvSpPr/>
              <p:nvPr/>
            </p:nvSpPr>
            <p:spPr>
              <a:xfrm>
                <a:off x="9226643" y="3332539"/>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E2532168-1F7B-4FE2-BCA2-AC14783DB65A}"/>
                  </a:ext>
                </a:extLst>
              </p:cNvPr>
              <p:cNvSpPr/>
              <p:nvPr/>
            </p:nvSpPr>
            <p:spPr>
              <a:xfrm>
                <a:off x="9173172" y="324331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1DFE534-1FE7-45C8-86C2-17E6FF6CB6D1}"/>
                  </a:ext>
                </a:extLst>
              </p:cNvPr>
              <p:cNvSpPr/>
              <p:nvPr/>
            </p:nvSpPr>
            <p:spPr>
              <a:xfrm>
                <a:off x="9285716" y="315408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A78FB5D-6441-4593-8E29-C7A34F49FB38}"/>
                  </a:ext>
                </a:extLst>
              </p:cNvPr>
              <p:cNvSpPr/>
              <p:nvPr/>
            </p:nvSpPr>
            <p:spPr>
              <a:xfrm>
                <a:off x="9376140" y="310712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 name="Group 122">
            <a:extLst>
              <a:ext uri="{FF2B5EF4-FFF2-40B4-BE49-F238E27FC236}">
                <a16:creationId xmlns:a16="http://schemas.microsoft.com/office/drawing/2014/main" id="{9270BCB6-7070-4CA5-955D-8371F5372201}"/>
              </a:ext>
            </a:extLst>
          </p:cNvPr>
          <p:cNvGrpSpPr/>
          <p:nvPr/>
        </p:nvGrpSpPr>
        <p:grpSpPr>
          <a:xfrm>
            <a:off x="10354123" y="5319836"/>
            <a:ext cx="1427910" cy="1904393"/>
            <a:chOff x="10354123" y="5319836"/>
            <a:chExt cx="1427910" cy="1904393"/>
          </a:xfrm>
        </p:grpSpPr>
        <p:sp>
          <p:nvSpPr>
            <p:cNvPr id="105" name="Oval 104">
              <a:extLst>
                <a:ext uri="{FF2B5EF4-FFF2-40B4-BE49-F238E27FC236}">
                  <a16:creationId xmlns:a16="http://schemas.microsoft.com/office/drawing/2014/main" id="{900CA42A-F82A-4D92-8D6C-2A43DDEBCB62}"/>
                </a:ext>
              </a:extLst>
            </p:cNvPr>
            <p:cNvSpPr/>
            <p:nvPr/>
          </p:nvSpPr>
          <p:spPr>
            <a:xfrm>
              <a:off x="10453354" y="587051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D0897722-6F39-4954-9870-A41089C2FDA7}"/>
                </a:ext>
              </a:extLst>
            </p:cNvPr>
            <p:cNvGrpSpPr/>
            <p:nvPr/>
          </p:nvGrpSpPr>
          <p:grpSpPr>
            <a:xfrm>
              <a:off x="10354123" y="5319836"/>
              <a:ext cx="1427910" cy="1904393"/>
              <a:chOff x="10354123" y="5229896"/>
              <a:chExt cx="1427910" cy="1904393"/>
            </a:xfrm>
          </p:grpSpPr>
          <p:sp>
            <p:nvSpPr>
              <p:cNvPr id="104" name="Oval 103">
                <a:extLst>
                  <a:ext uri="{FF2B5EF4-FFF2-40B4-BE49-F238E27FC236}">
                    <a16:creationId xmlns:a16="http://schemas.microsoft.com/office/drawing/2014/main" id="{927501DF-3324-42AC-AE02-0C77CB4873C1}"/>
                  </a:ext>
                </a:extLst>
              </p:cNvPr>
              <p:cNvSpPr/>
              <p:nvPr/>
            </p:nvSpPr>
            <p:spPr>
              <a:xfrm>
                <a:off x="10506825" y="591739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830CE560-84B7-4563-ADDC-33426CD40BED}"/>
                  </a:ext>
                </a:extLst>
              </p:cNvPr>
              <p:cNvGrpSpPr/>
              <p:nvPr/>
            </p:nvGrpSpPr>
            <p:grpSpPr>
              <a:xfrm>
                <a:off x="10354123" y="5229896"/>
                <a:ext cx="1427910" cy="1735673"/>
                <a:chOff x="10354123" y="5229896"/>
                <a:chExt cx="1427910" cy="1735673"/>
              </a:xfrm>
            </p:grpSpPr>
            <p:sp>
              <p:nvSpPr>
                <p:cNvPr id="106" name="Oval 105">
                  <a:extLst>
                    <a:ext uri="{FF2B5EF4-FFF2-40B4-BE49-F238E27FC236}">
                      <a16:creationId xmlns:a16="http://schemas.microsoft.com/office/drawing/2014/main" id="{FFFD24F8-51CA-4D5A-B732-DC9317D48DBE}"/>
                    </a:ext>
                  </a:extLst>
                </p:cNvPr>
                <p:cNvSpPr/>
                <p:nvPr/>
              </p:nvSpPr>
              <p:spPr>
                <a:xfrm>
                  <a:off x="10490503" y="574867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00E10ED7-3A38-4E6F-9747-FE5EE0019888}"/>
                    </a:ext>
                  </a:extLst>
                </p:cNvPr>
                <p:cNvSpPr/>
                <p:nvPr/>
              </p:nvSpPr>
              <p:spPr>
                <a:xfrm>
                  <a:off x="10466667" y="563376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877D803D-223D-4FAF-801B-45D439CDF8B5}"/>
                    </a:ext>
                  </a:extLst>
                </p:cNvPr>
                <p:cNvSpPr/>
                <p:nvPr/>
              </p:nvSpPr>
              <p:spPr>
                <a:xfrm>
                  <a:off x="10565143" y="554453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42E3E8A2-3894-471D-848B-91CE45186FE9}"/>
                    </a:ext>
                  </a:extLst>
                </p:cNvPr>
                <p:cNvSpPr/>
                <p:nvPr/>
              </p:nvSpPr>
              <p:spPr>
                <a:xfrm>
                  <a:off x="10407594" y="545531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3A734E45-1C37-4540-A58D-9316A888314F}"/>
                    </a:ext>
                  </a:extLst>
                </p:cNvPr>
                <p:cNvSpPr/>
                <p:nvPr/>
              </p:nvSpPr>
              <p:spPr>
                <a:xfrm>
                  <a:off x="10354123" y="536608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5444FBB4-87AF-453B-BF8E-45F9901DACE2}"/>
                    </a:ext>
                  </a:extLst>
                </p:cNvPr>
                <p:cNvSpPr/>
                <p:nvPr/>
              </p:nvSpPr>
              <p:spPr>
                <a:xfrm>
                  <a:off x="10466667" y="527685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D9EB5D2-B254-4B8A-BB80-7A2C0F80A6AB}"/>
                    </a:ext>
                  </a:extLst>
                </p:cNvPr>
                <p:cNvSpPr/>
                <p:nvPr/>
              </p:nvSpPr>
              <p:spPr>
                <a:xfrm>
                  <a:off x="10557091" y="522989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27" name="Oval 126">
            <a:extLst>
              <a:ext uri="{FF2B5EF4-FFF2-40B4-BE49-F238E27FC236}">
                <a16:creationId xmlns:a16="http://schemas.microsoft.com/office/drawing/2014/main" id="{4AA26BE5-D9EC-4A8F-A39A-B10B52EC3935}"/>
              </a:ext>
            </a:extLst>
          </p:cNvPr>
          <p:cNvSpPr/>
          <p:nvPr/>
        </p:nvSpPr>
        <p:spPr>
          <a:xfrm>
            <a:off x="9130649" y="3582840"/>
            <a:ext cx="1556404" cy="284856"/>
          </a:xfrm>
          <a:prstGeom prst="ellipse">
            <a:avLst/>
          </a:prstGeom>
          <a:gradFill flip="none" rotWithShape="1">
            <a:gsLst>
              <a:gs pos="74000">
                <a:srgbClr val="FFFFB3">
                  <a:alpha val="0"/>
                </a:srgbClr>
              </a:gs>
              <a:gs pos="0">
                <a:schemeClr val="tx1">
                  <a:alpha val="98000"/>
                </a:schemeClr>
              </a:gs>
            </a:gsLst>
            <a:path path="circl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032A3897-23D1-4123-BC89-758C537AF8E3}"/>
              </a:ext>
            </a:extLst>
          </p:cNvPr>
          <p:cNvSpPr txBox="1"/>
          <p:nvPr/>
        </p:nvSpPr>
        <p:spPr>
          <a:xfrm>
            <a:off x="3141524" y="880037"/>
            <a:ext cx="4868275" cy="369332"/>
          </a:xfrm>
          <a:prstGeom prst="rect">
            <a:avLst/>
          </a:prstGeom>
          <a:noFill/>
        </p:spPr>
        <p:txBody>
          <a:bodyPr wrap="square" rtlCol="0">
            <a:spAutoFit/>
          </a:bodyPr>
          <a:lstStyle/>
          <a:p>
            <a:pPr algn="ctr"/>
            <a:r>
              <a:rPr lang="uk-UA" b="1" dirty="0"/>
              <a:t>вересень 2019 року – квітень 2020 року</a:t>
            </a:r>
            <a:endParaRPr lang="en-US" sz="1400" spc="600" dirty="0">
              <a:solidFill>
                <a:schemeClr val="bg1">
                  <a:lumMod val="65000"/>
                </a:schemeClr>
              </a:solidFill>
            </a:endParaRPr>
          </a:p>
        </p:txBody>
      </p:sp>
      <p:grpSp>
        <p:nvGrpSpPr>
          <p:cNvPr id="2" name="Группа 1"/>
          <p:cNvGrpSpPr/>
          <p:nvPr/>
        </p:nvGrpSpPr>
        <p:grpSpPr>
          <a:xfrm>
            <a:off x="9392916" y="2535747"/>
            <a:ext cx="1303550" cy="1216891"/>
            <a:chOff x="9392916" y="2535747"/>
            <a:chExt cx="1303550" cy="1216891"/>
          </a:xfrm>
        </p:grpSpPr>
        <p:grpSp>
          <p:nvGrpSpPr>
            <p:cNvPr id="114" name="Group 113">
              <a:extLst>
                <a:ext uri="{FF2B5EF4-FFF2-40B4-BE49-F238E27FC236}">
                  <a16:creationId xmlns:a16="http://schemas.microsoft.com/office/drawing/2014/main" id="{4D57C75C-99CB-428B-AF1E-8F5BCFD223E0}"/>
                </a:ext>
              </a:extLst>
            </p:cNvPr>
            <p:cNvGrpSpPr/>
            <p:nvPr/>
          </p:nvGrpSpPr>
          <p:grpSpPr>
            <a:xfrm>
              <a:off x="9392916" y="2535747"/>
              <a:ext cx="1303550" cy="1216891"/>
              <a:chOff x="9226643" y="2618724"/>
              <a:chExt cx="1303550" cy="1216891"/>
            </a:xfrm>
            <a:effectLst/>
            <a:scene3d>
              <a:camera prst="orthographicFront">
                <a:rot lat="21310243" lon="20696717" rev="77829"/>
              </a:camera>
              <a:lightRig rig="threePt" dir="t"/>
            </a:scene3d>
          </p:grpSpPr>
          <p:sp>
            <p:nvSpPr>
              <p:cNvPr id="103" name="Oval 102">
                <a:extLst>
                  <a:ext uri="{FF2B5EF4-FFF2-40B4-BE49-F238E27FC236}">
                    <a16:creationId xmlns:a16="http://schemas.microsoft.com/office/drawing/2014/main" id="{C7E87CCD-A58B-4692-83D8-DBCB8FED973E}"/>
                  </a:ext>
                </a:extLst>
              </p:cNvPr>
              <p:cNvSpPr/>
              <p:nvPr/>
            </p:nvSpPr>
            <p:spPr>
              <a:xfrm>
                <a:off x="9226643" y="261872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p3d extrusionH="158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9C47EB2F-067E-482F-956F-6C502098E424}"/>
                  </a:ext>
                </a:extLst>
              </p:cNvPr>
              <p:cNvSpPr txBox="1"/>
              <p:nvPr/>
            </p:nvSpPr>
            <p:spPr>
              <a:xfrm>
                <a:off x="9510608" y="2643731"/>
                <a:ext cx="1019585" cy="1107996"/>
              </a:xfrm>
              <a:prstGeom prst="rect">
                <a:avLst/>
              </a:prstGeom>
              <a:noFill/>
            </p:spPr>
            <p:txBody>
              <a:bodyPr wrap="square" rtlCol="0">
                <a:spAutoFit/>
              </a:bodyPr>
              <a:lstStyle/>
              <a:p>
                <a:endParaRPr lang="en-US" sz="6600" b="1" dirty="0">
                  <a:solidFill>
                    <a:srgbClr val="CC6A22"/>
                  </a:solidFill>
                  <a:effectLst>
                    <a:outerShdw blurRad="38100" dist="38100" dir="2700000" algn="tl">
                      <a:srgbClr val="000000">
                        <a:alpha val="43137"/>
                      </a:srgbClr>
                    </a:outerShdw>
                  </a:effectLst>
                </a:endParaRPr>
              </a:p>
            </p:txBody>
          </p:sp>
        </p:grpSp>
        <p:pic>
          <p:nvPicPr>
            <p:cNvPr id="1026" name="Picture 2" descr="Знаки валют: гривна, китайская валюта, рубль, евро и прочи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9789102" y="2870249"/>
              <a:ext cx="454111" cy="55531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Прямоугольник 2">
            <a:hlinkClick r:id="rId4" action="ppaction://hlinksldjump"/>
          </p:cNvPr>
          <p:cNvSpPr/>
          <p:nvPr/>
        </p:nvSpPr>
        <p:spPr>
          <a:xfrm>
            <a:off x="4651" y="0"/>
            <a:ext cx="12192000" cy="6851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17" name="Group 116">
            <a:extLst>
              <a:ext uri="{FF2B5EF4-FFF2-40B4-BE49-F238E27FC236}">
                <a16:creationId xmlns:a16="http://schemas.microsoft.com/office/drawing/2014/main" id="{0C25064A-B9B1-434A-B342-1FA287A427AB}"/>
              </a:ext>
            </a:extLst>
          </p:cNvPr>
          <p:cNvGrpSpPr/>
          <p:nvPr/>
        </p:nvGrpSpPr>
        <p:grpSpPr>
          <a:xfrm>
            <a:off x="2093494" y="1237956"/>
            <a:ext cx="2173623" cy="1168144"/>
            <a:chOff x="2093494" y="1237956"/>
            <a:chExt cx="2173623" cy="1168144"/>
          </a:xfrm>
          <a:effectLst/>
          <a:scene3d>
            <a:camera prst="orthographicFront">
              <a:rot lat="0" lon="0" rev="0"/>
            </a:camera>
            <a:lightRig rig="balanced" dir="t">
              <a:rot lat="0" lon="0" rev="8700000"/>
            </a:lightRig>
          </a:scene3d>
        </p:grpSpPr>
        <p:sp>
          <p:nvSpPr>
            <p:cNvPr id="13" name="Arrow: Left 12">
              <a:hlinkClick r:id="rId5" action="ppaction://hlinksldjump"/>
              <a:extLst>
                <a:ext uri="{FF2B5EF4-FFF2-40B4-BE49-F238E27FC236}">
                  <a16:creationId xmlns:a16="http://schemas.microsoft.com/office/drawing/2014/main" id="{71994C90-5293-4732-B465-9DBAADC79081}"/>
                </a:ext>
              </a:extLst>
            </p:cNvPr>
            <p:cNvSpPr/>
            <p:nvPr/>
          </p:nvSpPr>
          <p:spPr>
            <a:xfrm>
              <a:off x="2093494" y="1237956"/>
              <a:ext cx="2173623" cy="1168144"/>
            </a:xfrm>
            <a:prstGeom prst="leftArrow">
              <a:avLst>
                <a:gd name="adj1" fmla="val 78903"/>
                <a:gd name="adj2" fmla="val 50000"/>
              </a:avLst>
            </a:prstGeom>
            <a:gradFill flip="none" rotWithShape="1">
              <a:gsLst>
                <a:gs pos="0">
                  <a:srgbClr val="6FC7CB"/>
                </a:gs>
                <a:gs pos="100000">
                  <a:srgbClr val="258C95"/>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D6E3A1A-9F5A-484E-9960-6F41BC399723}"/>
                </a:ext>
              </a:extLst>
            </p:cNvPr>
            <p:cNvSpPr txBox="1"/>
            <p:nvPr/>
          </p:nvSpPr>
          <p:spPr>
            <a:xfrm>
              <a:off x="3586933" y="1822028"/>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en-US" sz="2800" b="1" dirty="0" smtClean="0">
                  <a:solidFill>
                    <a:schemeClr val="bg1"/>
                  </a:solidFill>
                  <a:latin typeface="Century Gothic" panose="020B0502020202020204" pitchFamily="34" charset="0"/>
                </a:rPr>
                <a:t>0</a:t>
              </a:r>
              <a:r>
                <a:rPr lang="uk-UA" sz="2800" b="1" dirty="0" smtClean="0">
                  <a:solidFill>
                    <a:schemeClr val="bg1"/>
                  </a:solidFill>
                  <a:latin typeface="Century Gothic" panose="020B0502020202020204" pitchFamily="34" charset="0"/>
                </a:rPr>
                <a:t>5</a:t>
              </a:r>
              <a:endParaRPr lang="en-US" sz="2800" b="1" dirty="0">
                <a:solidFill>
                  <a:schemeClr val="bg1"/>
                </a:solidFill>
                <a:latin typeface="Century Gothic" panose="020B0502020202020204" pitchFamily="34" charset="0"/>
              </a:endParaRPr>
            </a:p>
          </p:txBody>
        </p:sp>
      </p:grpSp>
      <p:grpSp>
        <p:nvGrpSpPr>
          <p:cNvPr id="118" name="Group 117">
            <a:extLst>
              <a:ext uri="{FF2B5EF4-FFF2-40B4-BE49-F238E27FC236}">
                <a16:creationId xmlns:a16="http://schemas.microsoft.com/office/drawing/2014/main" id="{760DD412-289A-4D5A-8AFE-0EC857E20153}"/>
              </a:ext>
            </a:extLst>
          </p:cNvPr>
          <p:cNvGrpSpPr/>
          <p:nvPr/>
        </p:nvGrpSpPr>
        <p:grpSpPr>
          <a:xfrm>
            <a:off x="2138040" y="2588454"/>
            <a:ext cx="2173623" cy="1168144"/>
            <a:chOff x="2138040" y="2588454"/>
            <a:chExt cx="2173623" cy="1168144"/>
          </a:xfrm>
          <a:scene3d>
            <a:camera prst="orthographicFront">
              <a:rot lat="0" lon="0" rev="0"/>
            </a:camera>
            <a:lightRig rig="balanced" dir="t">
              <a:rot lat="0" lon="0" rev="8700000"/>
            </a:lightRig>
          </a:scene3d>
        </p:grpSpPr>
        <p:sp>
          <p:nvSpPr>
            <p:cNvPr id="14" name="Arrow: Left 13">
              <a:hlinkClick r:id="rId6" action="ppaction://hlinksldjump"/>
              <a:extLst>
                <a:ext uri="{FF2B5EF4-FFF2-40B4-BE49-F238E27FC236}">
                  <a16:creationId xmlns:a16="http://schemas.microsoft.com/office/drawing/2014/main" id="{F6E45C42-50CD-40DE-A0FF-FB2AB55736F2}"/>
                </a:ext>
              </a:extLst>
            </p:cNvPr>
            <p:cNvSpPr/>
            <p:nvPr/>
          </p:nvSpPr>
          <p:spPr>
            <a:xfrm>
              <a:off x="2138040" y="2588454"/>
              <a:ext cx="2173623" cy="1168144"/>
            </a:xfrm>
            <a:prstGeom prst="leftArrow">
              <a:avLst>
                <a:gd name="adj1" fmla="val 78903"/>
                <a:gd name="adj2" fmla="val 50000"/>
              </a:avLst>
            </a:prstGeom>
            <a:gradFill flip="none" rotWithShape="1">
              <a:gsLst>
                <a:gs pos="0">
                  <a:srgbClr val="CC66FF"/>
                </a:gs>
                <a:gs pos="100000">
                  <a:srgbClr val="9900CC"/>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EF4EE55-3662-4DA9-B7B1-F8D344684CCF}"/>
                </a:ext>
              </a:extLst>
            </p:cNvPr>
            <p:cNvSpPr txBox="1"/>
            <p:nvPr/>
          </p:nvSpPr>
          <p:spPr>
            <a:xfrm>
              <a:off x="3586933" y="3160433"/>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uk-UA" sz="2800" b="1" dirty="0" smtClean="0">
                  <a:solidFill>
                    <a:schemeClr val="bg1"/>
                  </a:solidFill>
                  <a:latin typeface="Century Gothic" panose="020B0502020202020204" pitchFamily="34" charset="0"/>
                </a:rPr>
                <a:t>06</a:t>
              </a:r>
              <a:endParaRPr lang="en-US" sz="2800" b="1" dirty="0">
                <a:solidFill>
                  <a:schemeClr val="bg1"/>
                </a:solidFill>
                <a:latin typeface="Century Gothic" panose="020B0502020202020204" pitchFamily="34" charset="0"/>
              </a:endParaRPr>
            </a:p>
          </p:txBody>
        </p:sp>
      </p:grpSp>
      <p:grpSp>
        <p:nvGrpSpPr>
          <p:cNvPr id="119" name="Group 118">
            <a:extLst>
              <a:ext uri="{FF2B5EF4-FFF2-40B4-BE49-F238E27FC236}">
                <a16:creationId xmlns:a16="http://schemas.microsoft.com/office/drawing/2014/main" id="{7C7F710F-C8CE-499D-B349-A21D73C8EE7C}"/>
              </a:ext>
            </a:extLst>
          </p:cNvPr>
          <p:cNvGrpSpPr/>
          <p:nvPr/>
        </p:nvGrpSpPr>
        <p:grpSpPr>
          <a:xfrm>
            <a:off x="2182586" y="3938952"/>
            <a:ext cx="2173623" cy="1168144"/>
            <a:chOff x="2182586" y="3938952"/>
            <a:chExt cx="2173623" cy="1168144"/>
          </a:xfrm>
          <a:scene3d>
            <a:camera prst="orthographicFront">
              <a:rot lat="0" lon="0" rev="0"/>
            </a:camera>
            <a:lightRig rig="balanced" dir="t">
              <a:rot lat="0" lon="0" rev="8700000"/>
            </a:lightRig>
          </a:scene3d>
        </p:grpSpPr>
        <p:sp>
          <p:nvSpPr>
            <p:cNvPr id="15" name="Arrow: Left 14">
              <a:hlinkClick r:id="rId7" action="ppaction://hlinksldjump"/>
              <a:extLst>
                <a:ext uri="{FF2B5EF4-FFF2-40B4-BE49-F238E27FC236}">
                  <a16:creationId xmlns:a16="http://schemas.microsoft.com/office/drawing/2014/main" id="{D553748D-67F1-4919-97FB-043B0C5596CF}"/>
                </a:ext>
              </a:extLst>
            </p:cNvPr>
            <p:cNvSpPr/>
            <p:nvPr/>
          </p:nvSpPr>
          <p:spPr>
            <a:xfrm>
              <a:off x="2182586" y="3938952"/>
              <a:ext cx="2173623" cy="1168144"/>
            </a:xfrm>
            <a:prstGeom prst="leftArrow">
              <a:avLst>
                <a:gd name="adj1" fmla="val 78903"/>
                <a:gd name="adj2" fmla="val 50000"/>
              </a:avLst>
            </a:prstGeom>
            <a:gradFill flip="none" rotWithShape="1">
              <a:gsLst>
                <a:gs pos="0">
                  <a:srgbClr val="FFFF99"/>
                </a:gs>
                <a:gs pos="100000">
                  <a:srgbClr val="FFCC00"/>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1801B61-C61D-4B51-9AB4-A396256BB71E}"/>
                </a:ext>
              </a:extLst>
            </p:cNvPr>
            <p:cNvSpPr txBox="1"/>
            <p:nvPr/>
          </p:nvSpPr>
          <p:spPr>
            <a:xfrm>
              <a:off x="3586933" y="4498838"/>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en-US" sz="2800" b="1" dirty="0" smtClean="0">
                  <a:solidFill>
                    <a:schemeClr val="bg1"/>
                  </a:solidFill>
                  <a:latin typeface="Century Gothic" panose="020B0502020202020204" pitchFamily="34" charset="0"/>
                </a:rPr>
                <a:t>0</a:t>
              </a:r>
              <a:r>
                <a:rPr lang="uk-UA" sz="2800" b="1" dirty="0" smtClean="0">
                  <a:solidFill>
                    <a:schemeClr val="bg1"/>
                  </a:solidFill>
                  <a:latin typeface="Century Gothic" panose="020B0502020202020204" pitchFamily="34" charset="0"/>
                </a:rPr>
                <a:t>7</a:t>
              </a:r>
              <a:endParaRPr lang="en-US" sz="2800" b="1" dirty="0">
                <a:solidFill>
                  <a:schemeClr val="bg1"/>
                </a:solidFill>
                <a:latin typeface="Century Gothic" panose="020B0502020202020204" pitchFamily="34" charset="0"/>
              </a:endParaRPr>
            </a:p>
          </p:txBody>
        </p:sp>
      </p:grpSp>
      <p:grpSp>
        <p:nvGrpSpPr>
          <p:cNvPr id="120" name="Group 119">
            <a:extLst>
              <a:ext uri="{FF2B5EF4-FFF2-40B4-BE49-F238E27FC236}">
                <a16:creationId xmlns:a16="http://schemas.microsoft.com/office/drawing/2014/main" id="{35732DC6-C2B0-47EA-B185-6BB3C0870A3B}"/>
              </a:ext>
            </a:extLst>
          </p:cNvPr>
          <p:cNvGrpSpPr/>
          <p:nvPr/>
        </p:nvGrpSpPr>
        <p:grpSpPr>
          <a:xfrm>
            <a:off x="2227132" y="5289450"/>
            <a:ext cx="2173623" cy="1168144"/>
            <a:chOff x="2227132" y="5289450"/>
            <a:chExt cx="2173623" cy="1168144"/>
          </a:xfrm>
          <a:scene3d>
            <a:camera prst="orthographicFront">
              <a:rot lat="0" lon="0" rev="0"/>
            </a:camera>
            <a:lightRig rig="balanced" dir="t">
              <a:rot lat="0" lon="0" rev="8700000"/>
            </a:lightRig>
          </a:scene3d>
        </p:grpSpPr>
        <p:sp>
          <p:nvSpPr>
            <p:cNvPr id="16" name="Arrow: Left 15">
              <a:hlinkClick r:id="rId8" action="ppaction://hlinksldjump"/>
              <a:extLst>
                <a:ext uri="{FF2B5EF4-FFF2-40B4-BE49-F238E27FC236}">
                  <a16:creationId xmlns:a16="http://schemas.microsoft.com/office/drawing/2014/main" id="{BA7806A2-479A-4D91-ACD8-C7B73BAD62A7}"/>
                </a:ext>
              </a:extLst>
            </p:cNvPr>
            <p:cNvSpPr/>
            <p:nvPr/>
          </p:nvSpPr>
          <p:spPr>
            <a:xfrm>
              <a:off x="2227132" y="5289450"/>
              <a:ext cx="2173623" cy="1168144"/>
            </a:xfrm>
            <a:prstGeom prst="leftArrow">
              <a:avLst>
                <a:gd name="adj1" fmla="val 78903"/>
                <a:gd name="adj2" fmla="val 50000"/>
              </a:avLst>
            </a:prstGeom>
            <a:gradFill flip="none" rotWithShape="1">
              <a:gsLst>
                <a:gs pos="0">
                  <a:srgbClr val="FF66CC"/>
                </a:gs>
                <a:gs pos="100000">
                  <a:srgbClr val="FF3399"/>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D69C7A7-B065-43A5-B004-3D6BA81AC699}"/>
                </a:ext>
              </a:extLst>
            </p:cNvPr>
            <p:cNvSpPr txBox="1"/>
            <p:nvPr/>
          </p:nvSpPr>
          <p:spPr>
            <a:xfrm>
              <a:off x="3586933" y="5893515"/>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en-US" sz="2800" b="1" dirty="0" smtClean="0">
                  <a:solidFill>
                    <a:schemeClr val="bg1"/>
                  </a:solidFill>
                  <a:latin typeface="Century Gothic" panose="020B0502020202020204" pitchFamily="34" charset="0"/>
                </a:rPr>
                <a:t>0</a:t>
              </a:r>
              <a:r>
                <a:rPr lang="uk-UA" sz="2800" b="1" dirty="0" smtClean="0">
                  <a:solidFill>
                    <a:schemeClr val="bg1"/>
                  </a:solidFill>
                  <a:latin typeface="Century Gothic" panose="020B0502020202020204" pitchFamily="34" charset="0"/>
                </a:rPr>
                <a:t>8</a:t>
              </a:r>
              <a:endParaRPr lang="en-US" sz="2800" b="1"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3400227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ppt_w/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2"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ppt_x</p:attrName>
                                        </p:attrNameLst>
                                      </p:cBhvr>
                                      <p:tavLst>
                                        <p:tav tm="0">
                                          <p:val>
                                            <p:strVal val="#ppt_x+#ppt_w/2"/>
                                          </p:val>
                                        </p:tav>
                                        <p:tav tm="100000">
                                          <p:val>
                                            <p:strVal val="#ppt_x"/>
                                          </p:val>
                                        </p:tav>
                                      </p:tavLst>
                                    </p:anim>
                                    <p:anim calcmode="lin" valueType="num">
                                      <p:cBhvr>
                                        <p:cTn id="22" dur="500" fill="hold"/>
                                        <p:tgtEl>
                                          <p:spTgt spid="41"/>
                                        </p:tgtEl>
                                        <p:attrNameLst>
                                          <p:attrName>ppt_y</p:attrName>
                                        </p:attrNameLst>
                                      </p:cBhvr>
                                      <p:tavLst>
                                        <p:tav tm="0">
                                          <p:val>
                                            <p:strVal val="#ppt_y"/>
                                          </p:val>
                                        </p:tav>
                                        <p:tav tm="100000">
                                          <p:val>
                                            <p:strVal val="#ppt_y"/>
                                          </p:val>
                                        </p:tav>
                                      </p:tavLst>
                                    </p:anim>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17" presetClass="entr" presetSubtype="2" fill="hold" nodeType="afterEffect">
                                  <p:stCondLst>
                                    <p:cond delay="0"/>
                                  </p:stCondLst>
                                  <p:childTnLst>
                                    <p:set>
                                      <p:cBhvr>
                                        <p:cTn id="27" dur="1" fill="hold">
                                          <p:stCondLst>
                                            <p:cond delay="0"/>
                                          </p:stCondLst>
                                        </p:cTn>
                                        <p:tgtEl>
                                          <p:spTgt spid="118"/>
                                        </p:tgtEl>
                                        <p:attrNameLst>
                                          <p:attrName>style.visibility</p:attrName>
                                        </p:attrNameLst>
                                      </p:cBhvr>
                                      <p:to>
                                        <p:strVal val="visible"/>
                                      </p:to>
                                    </p:set>
                                    <p:anim calcmode="lin" valueType="num">
                                      <p:cBhvr>
                                        <p:cTn id="28" dur="500" fill="hold"/>
                                        <p:tgtEl>
                                          <p:spTgt spid="118"/>
                                        </p:tgtEl>
                                        <p:attrNameLst>
                                          <p:attrName>ppt_x</p:attrName>
                                        </p:attrNameLst>
                                      </p:cBhvr>
                                      <p:tavLst>
                                        <p:tav tm="0">
                                          <p:val>
                                            <p:strVal val="#ppt_x+#ppt_w/2"/>
                                          </p:val>
                                        </p:tav>
                                        <p:tav tm="100000">
                                          <p:val>
                                            <p:strVal val="#ppt_x"/>
                                          </p:val>
                                        </p:tav>
                                      </p:tavLst>
                                    </p:anim>
                                    <p:anim calcmode="lin" valueType="num">
                                      <p:cBhvr>
                                        <p:cTn id="29" dur="500" fill="hold"/>
                                        <p:tgtEl>
                                          <p:spTgt spid="118"/>
                                        </p:tgtEl>
                                        <p:attrNameLst>
                                          <p:attrName>ppt_y</p:attrName>
                                        </p:attrNameLst>
                                      </p:cBhvr>
                                      <p:tavLst>
                                        <p:tav tm="0">
                                          <p:val>
                                            <p:strVal val="#ppt_y"/>
                                          </p:val>
                                        </p:tav>
                                        <p:tav tm="100000">
                                          <p:val>
                                            <p:strVal val="#ppt_y"/>
                                          </p:val>
                                        </p:tav>
                                      </p:tavLst>
                                    </p:anim>
                                    <p:anim calcmode="lin" valueType="num">
                                      <p:cBhvr>
                                        <p:cTn id="30" dur="500" fill="hold"/>
                                        <p:tgtEl>
                                          <p:spTgt spid="118"/>
                                        </p:tgtEl>
                                        <p:attrNameLst>
                                          <p:attrName>ppt_w</p:attrName>
                                        </p:attrNameLst>
                                      </p:cBhvr>
                                      <p:tavLst>
                                        <p:tav tm="0">
                                          <p:val>
                                            <p:fltVal val="0"/>
                                          </p:val>
                                        </p:tav>
                                        <p:tav tm="100000">
                                          <p:val>
                                            <p:strVal val="#ppt_w"/>
                                          </p:val>
                                        </p:tav>
                                      </p:tavLst>
                                    </p:anim>
                                    <p:anim calcmode="lin" valueType="num">
                                      <p:cBhvr>
                                        <p:cTn id="31" dur="500" fill="hold"/>
                                        <p:tgtEl>
                                          <p:spTgt spid="118"/>
                                        </p:tgtEl>
                                        <p:attrNameLst>
                                          <p:attrName>ppt_h</p:attrName>
                                        </p:attrNameLst>
                                      </p:cBhvr>
                                      <p:tavLst>
                                        <p:tav tm="0">
                                          <p:val>
                                            <p:strVal val="#ppt_h"/>
                                          </p:val>
                                        </p:tav>
                                        <p:tav tm="100000">
                                          <p:val>
                                            <p:strVal val="#ppt_h"/>
                                          </p:val>
                                        </p:tav>
                                      </p:tavLst>
                                    </p:anim>
                                  </p:childTnLst>
                                </p:cTn>
                              </p:par>
                            </p:childTnLst>
                          </p:cTn>
                        </p:par>
                        <p:par>
                          <p:cTn id="32" fill="hold">
                            <p:stCondLst>
                              <p:cond delay="2000"/>
                            </p:stCondLst>
                            <p:childTnLst>
                              <p:par>
                                <p:cTn id="33" presetID="17" presetClass="entr" presetSubtype="8"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ppt_x</p:attrName>
                                        </p:attrNameLst>
                                      </p:cBhvr>
                                      <p:tavLst>
                                        <p:tav tm="0">
                                          <p:val>
                                            <p:strVal val="#ppt_x-#ppt_w/2"/>
                                          </p:val>
                                        </p:tav>
                                        <p:tav tm="100000">
                                          <p:val>
                                            <p:strVal val="#ppt_x"/>
                                          </p:val>
                                        </p:tav>
                                      </p:tavLst>
                                    </p:anim>
                                    <p:anim calcmode="lin" valueType="num">
                                      <p:cBhvr>
                                        <p:cTn id="36" dur="500" fill="hold"/>
                                        <p:tgtEl>
                                          <p:spTgt spid="20"/>
                                        </p:tgtEl>
                                        <p:attrNameLst>
                                          <p:attrName>ppt_y</p:attrName>
                                        </p:attrNameLst>
                                      </p:cBhvr>
                                      <p:tavLst>
                                        <p:tav tm="0">
                                          <p:val>
                                            <p:strVal val="#ppt_y"/>
                                          </p:val>
                                        </p:tav>
                                        <p:tav tm="100000">
                                          <p:val>
                                            <p:strVal val="#ppt_y"/>
                                          </p:val>
                                        </p:tav>
                                      </p:tavLst>
                                    </p:anim>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strVal val="#ppt_h"/>
                                          </p:val>
                                        </p:tav>
                                        <p:tav tm="100000">
                                          <p:val>
                                            <p:strVal val="#ppt_h"/>
                                          </p:val>
                                        </p:tav>
                                      </p:tavLst>
                                    </p:anim>
                                  </p:childTnLst>
                                </p:cTn>
                              </p:par>
                            </p:childTnLst>
                          </p:cTn>
                        </p:par>
                        <p:par>
                          <p:cTn id="39" fill="hold">
                            <p:stCondLst>
                              <p:cond delay="2500"/>
                            </p:stCondLst>
                            <p:childTnLst>
                              <p:par>
                                <p:cTn id="40" presetID="17" presetClass="entr" presetSubtype="2"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ppt_x</p:attrName>
                                        </p:attrNameLst>
                                      </p:cBhvr>
                                      <p:tavLst>
                                        <p:tav tm="0">
                                          <p:val>
                                            <p:strVal val="#ppt_x+#ppt_w/2"/>
                                          </p:val>
                                        </p:tav>
                                        <p:tav tm="100000">
                                          <p:val>
                                            <p:strVal val="#ppt_x"/>
                                          </p:val>
                                        </p:tav>
                                      </p:tavLst>
                                    </p:anim>
                                    <p:anim calcmode="lin" valueType="num">
                                      <p:cBhvr>
                                        <p:cTn id="43" dur="500" fill="hold"/>
                                        <p:tgtEl>
                                          <p:spTgt spid="42"/>
                                        </p:tgtEl>
                                        <p:attrNameLst>
                                          <p:attrName>ppt_y</p:attrName>
                                        </p:attrNameLst>
                                      </p:cBhvr>
                                      <p:tavLst>
                                        <p:tav tm="0">
                                          <p:val>
                                            <p:strVal val="#ppt_y"/>
                                          </p:val>
                                        </p:tav>
                                        <p:tav tm="100000">
                                          <p:val>
                                            <p:strVal val="#ppt_y"/>
                                          </p:val>
                                        </p:tav>
                                      </p:tavLst>
                                    </p:anim>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strVal val="#ppt_h"/>
                                          </p:val>
                                        </p:tav>
                                        <p:tav tm="100000">
                                          <p:val>
                                            <p:strVal val="#ppt_h"/>
                                          </p:val>
                                        </p:tav>
                                      </p:tavLst>
                                    </p:anim>
                                  </p:childTnLst>
                                </p:cTn>
                              </p:par>
                            </p:childTnLst>
                          </p:cTn>
                        </p:par>
                        <p:par>
                          <p:cTn id="46" fill="hold">
                            <p:stCondLst>
                              <p:cond delay="3000"/>
                            </p:stCondLst>
                            <p:childTnLst>
                              <p:par>
                                <p:cTn id="47" presetID="17" presetClass="entr" presetSubtype="2" fill="hold" nodeType="afterEffect">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cBhvr>
                                        <p:cTn id="49" dur="500" fill="hold"/>
                                        <p:tgtEl>
                                          <p:spTgt spid="119"/>
                                        </p:tgtEl>
                                        <p:attrNameLst>
                                          <p:attrName>ppt_x</p:attrName>
                                        </p:attrNameLst>
                                      </p:cBhvr>
                                      <p:tavLst>
                                        <p:tav tm="0">
                                          <p:val>
                                            <p:strVal val="#ppt_x+#ppt_w/2"/>
                                          </p:val>
                                        </p:tav>
                                        <p:tav tm="100000">
                                          <p:val>
                                            <p:strVal val="#ppt_x"/>
                                          </p:val>
                                        </p:tav>
                                      </p:tavLst>
                                    </p:anim>
                                    <p:anim calcmode="lin" valueType="num">
                                      <p:cBhvr>
                                        <p:cTn id="50" dur="500" fill="hold"/>
                                        <p:tgtEl>
                                          <p:spTgt spid="119"/>
                                        </p:tgtEl>
                                        <p:attrNameLst>
                                          <p:attrName>ppt_y</p:attrName>
                                        </p:attrNameLst>
                                      </p:cBhvr>
                                      <p:tavLst>
                                        <p:tav tm="0">
                                          <p:val>
                                            <p:strVal val="#ppt_y"/>
                                          </p:val>
                                        </p:tav>
                                        <p:tav tm="100000">
                                          <p:val>
                                            <p:strVal val="#ppt_y"/>
                                          </p:val>
                                        </p:tav>
                                      </p:tavLst>
                                    </p:anim>
                                    <p:anim calcmode="lin" valueType="num">
                                      <p:cBhvr>
                                        <p:cTn id="51" dur="500" fill="hold"/>
                                        <p:tgtEl>
                                          <p:spTgt spid="119"/>
                                        </p:tgtEl>
                                        <p:attrNameLst>
                                          <p:attrName>ppt_w</p:attrName>
                                        </p:attrNameLst>
                                      </p:cBhvr>
                                      <p:tavLst>
                                        <p:tav tm="0">
                                          <p:val>
                                            <p:fltVal val="0"/>
                                          </p:val>
                                        </p:tav>
                                        <p:tav tm="100000">
                                          <p:val>
                                            <p:strVal val="#ppt_w"/>
                                          </p:val>
                                        </p:tav>
                                      </p:tavLst>
                                    </p:anim>
                                    <p:anim calcmode="lin" valueType="num">
                                      <p:cBhvr>
                                        <p:cTn id="52" dur="500" fill="hold"/>
                                        <p:tgtEl>
                                          <p:spTgt spid="119"/>
                                        </p:tgtEl>
                                        <p:attrNameLst>
                                          <p:attrName>ppt_h</p:attrName>
                                        </p:attrNameLst>
                                      </p:cBhvr>
                                      <p:tavLst>
                                        <p:tav tm="0">
                                          <p:val>
                                            <p:strVal val="#ppt_h"/>
                                          </p:val>
                                        </p:tav>
                                        <p:tav tm="100000">
                                          <p:val>
                                            <p:strVal val="#ppt_h"/>
                                          </p:val>
                                        </p:tav>
                                      </p:tavLst>
                                    </p:anim>
                                  </p:childTnLst>
                                </p:cTn>
                              </p:par>
                            </p:childTnLst>
                          </p:cTn>
                        </p:par>
                        <p:par>
                          <p:cTn id="53" fill="hold">
                            <p:stCondLst>
                              <p:cond delay="3500"/>
                            </p:stCondLst>
                            <p:childTnLst>
                              <p:par>
                                <p:cTn id="54" presetID="17" presetClass="entr" presetSubtype="8"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ppt_x</p:attrName>
                                        </p:attrNameLst>
                                      </p:cBhvr>
                                      <p:tavLst>
                                        <p:tav tm="0">
                                          <p:val>
                                            <p:strVal val="#ppt_x-#ppt_w/2"/>
                                          </p:val>
                                        </p:tav>
                                        <p:tav tm="100000">
                                          <p:val>
                                            <p:strVal val="#ppt_x"/>
                                          </p:val>
                                        </p:tav>
                                      </p:tavLst>
                                    </p:anim>
                                    <p:anim calcmode="lin" valueType="num">
                                      <p:cBhvr>
                                        <p:cTn id="57" dur="500" fill="hold"/>
                                        <p:tgtEl>
                                          <p:spTgt spid="23"/>
                                        </p:tgtEl>
                                        <p:attrNameLst>
                                          <p:attrName>ppt_y</p:attrName>
                                        </p:attrNameLst>
                                      </p:cBhvr>
                                      <p:tavLst>
                                        <p:tav tm="0">
                                          <p:val>
                                            <p:strVal val="#ppt_y"/>
                                          </p:val>
                                        </p:tav>
                                        <p:tav tm="100000">
                                          <p:val>
                                            <p:strVal val="#ppt_y"/>
                                          </p:val>
                                        </p:tav>
                                      </p:tavLst>
                                    </p:anim>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strVal val="#ppt_h"/>
                                          </p:val>
                                        </p:tav>
                                        <p:tav tm="100000">
                                          <p:val>
                                            <p:strVal val="#ppt_h"/>
                                          </p:val>
                                        </p:tav>
                                      </p:tavLst>
                                    </p:anim>
                                  </p:childTnLst>
                                </p:cTn>
                              </p:par>
                            </p:childTnLst>
                          </p:cTn>
                        </p:par>
                        <p:par>
                          <p:cTn id="60" fill="hold">
                            <p:stCondLst>
                              <p:cond delay="4000"/>
                            </p:stCondLst>
                            <p:childTnLst>
                              <p:par>
                                <p:cTn id="61" presetID="17" presetClass="entr" presetSubtype="2"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ppt_x</p:attrName>
                                        </p:attrNameLst>
                                      </p:cBhvr>
                                      <p:tavLst>
                                        <p:tav tm="0">
                                          <p:val>
                                            <p:strVal val="#ppt_x+#ppt_w/2"/>
                                          </p:val>
                                        </p:tav>
                                        <p:tav tm="100000">
                                          <p:val>
                                            <p:strVal val="#ppt_x"/>
                                          </p:val>
                                        </p:tav>
                                      </p:tavLst>
                                    </p:anim>
                                    <p:anim calcmode="lin" valueType="num">
                                      <p:cBhvr>
                                        <p:cTn id="64" dur="500" fill="hold"/>
                                        <p:tgtEl>
                                          <p:spTgt spid="43"/>
                                        </p:tgtEl>
                                        <p:attrNameLst>
                                          <p:attrName>ppt_y</p:attrName>
                                        </p:attrNameLst>
                                      </p:cBhvr>
                                      <p:tavLst>
                                        <p:tav tm="0">
                                          <p:val>
                                            <p:strVal val="#ppt_y"/>
                                          </p:val>
                                        </p:tav>
                                        <p:tav tm="100000">
                                          <p:val>
                                            <p:strVal val="#ppt_y"/>
                                          </p:val>
                                        </p:tav>
                                      </p:tavLst>
                                    </p:anim>
                                    <p:anim calcmode="lin" valueType="num">
                                      <p:cBhvr>
                                        <p:cTn id="65" dur="500" fill="hold"/>
                                        <p:tgtEl>
                                          <p:spTgt spid="43"/>
                                        </p:tgtEl>
                                        <p:attrNameLst>
                                          <p:attrName>ppt_w</p:attrName>
                                        </p:attrNameLst>
                                      </p:cBhvr>
                                      <p:tavLst>
                                        <p:tav tm="0">
                                          <p:val>
                                            <p:fltVal val="0"/>
                                          </p:val>
                                        </p:tav>
                                        <p:tav tm="100000">
                                          <p:val>
                                            <p:strVal val="#ppt_w"/>
                                          </p:val>
                                        </p:tav>
                                      </p:tavLst>
                                    </p:anim>
                                    <p:anim calcmode="lin" valueType="num">
                                      <p:cBhvr>
                                        <p:cTn id="66" dur="500" fill="hold"/>
                                        <p:tgtEl>
                                          <p:spTgt spid="43"/>
                                        </p:tgtEl>
                                        <p:attrNameLst>
                                          <p:attrName>ppt_h</p:attrName>
                                        </p:attrNameLst>
                                      </p:cBhvr>
                                      <p:tavLst>
                                        <p:tav tm="0">
                                          <p:val>
                                            <p:strVal val="#ppt_h"/>
                                          </p:val>
                                        </p:tav>
                                        <p:tav tm="100000">
                                          <p:val>
                                            <p:strVal val="#ppt_h"/>
                                          </p:val>
                                        </p:tav>
                                      </p:tavLst>
                                    </p:anim>
                                  </p:childTnLst>
                                </p:cTn>
                              </p:par>
                            </p:childTnLst>
                          </p:cTn>
                        </p:par>
                        <p:par>
                          <p:cTn id="67" fill="hold">
                            <p:stCondLst>
                              <p:cond delay="4500"/>
                            </p:stCondLst>
                            <p:childTnLst>
                              <p:par>
                                <p:cTn id="68" presetID="17" presetClass="entr" presetSubtype="2" fill="hold" nodeType="afterEffect">
                                  <p:stCondLst>
                                    <p:cond delay="0"/>
                                  </p:stCondLst>
                                  <p:childTnLst>
                                    <p:set>
                                      <p:cBhvr>
                                        <p:cTn id="69" dur="1" fill="hold">
                                          <p:stCondLst>
                                            <p:cond delay="0"/>
                                          </p:stCondLst>
                                        </p:cTn>
                                        <p:tgtEl>
                                          <p:spTgt spid="120"/>
                                        </p:tgtEl>
                                        <p:attrNameLst>
                                          <p:attrName>style.visibility</p:attrName>
                                        </p:attrNameLst>
                                      </p:cBhvr>
                                      <p:to>
                                        <p:strVal val="visible"/>
                                      </p:to>
                                    </p:set>
                                    <p:anim calcmode="lin" valueType="num">
                                      <p:cBhvr>
                                        <p:cTn id="70" dur="500" fill="hold"/>
                                        <p:tgtEl>
                                          <p:spTgt spid="120"/>
                                        </p:tgtEl>
                                        <p:attrNameLst>
                                          <p:attrName>ppt_x</p:attrName>
                                        </p:attrNameLst>
                                      </p:cBhvr>
                                      <p:tavLst>
                                        <p:tav tm="0">
                                          <p:val>
                                            <p:strVal val="#ppt_x+#ppt_w/2"/>
                                          </p:val>
                                        </p:tav>
                                        <p:tav tm="100000">
                                          <p:val>
                                            <p:strVal val="#ppt_x"/>
                                          </p:val>
                                        </p:tav>
                                      </p:tavLst>
                                    </p:anim>
                                    <p:anim calcmode="lin" valueType="num">
                                      <p:cBhvr>
                                        <p:cTn id="71" dur="500" fill="hold"/>
                                        <p:tgtEl>
                                          <p:spTgt spid="120"/>
                                        </p:tgtEl>
                                        <p:attrNameLst>
                                          <p:attrName>ppt_y</p:attrName>
                                        </p:attrNameLst>
                                      </p:cBhvr>
                                      <p:tavLst>
                                        <p:tav tm="0">
                                          <p:val>
                                            <p:strVal val="#ppt_y"/>
                                          </p:val>
                                        </p:tav>
                                        <p:tav tm="100000">
                                          <p:val>
                                            <p:strVal val="#ppt_y"/>
                                          </p:val>
                                        </p:tav>
                                      </p:tavLst>
                                    </p:anim>
                                    <p:anim calcmode="lin" valueType="num">
                                      <p:cBhvr>
                                        <p:cTn id="72" dur="500" fill="hold"/>
                                        <p:tgtEl>
                                          <p:spTgt spid="120"/>
                                        </p:tgtEl>
                                        <p:attrNameLst>
                                          <p:attrName>ppt_w</p:attrName>
                                        </p:attrNameLst>
                                      </p:cBhvr>
                                      <p:tavLst>
                                        <p:tav tm="0">
                                          <p:val>
                                            <p:fltVal val="0"/>
                                          </p:val>
                                        </p:tav>
                                        <p:tav tm="100000">
                                          <p:val>
                                            <p:strVal val="#ppt_w"/>
                                          </p:val>
                                        </p:tav>
                                      </p:tavLst>
                                    </p:anim>
                                    <p:anim calcmode="lin" valueType="num">
                                      <p:cBhvr>
                                        <p:cTn id="73" dur="500" fill="hold"/>
                                        <p:tgtEl>
                                          <p:spTgt spid="120"/>
                                        </p:tgtEl>
                                        <p:attrNameLst>
                                          <p:attrName>ppt_h</p:attrName>
                                        </p:attrNameLst>
                                      </p:cBhvr>
                                      <p:tavLst>
                                        <p:tav tm="0">
                                          <p:val>
                                            <p:strVal val="#ppt_h"/>
                                          </p:val>
                                        </p:tav>
                                        <p:tav tm="100000">
                                          <p:val>
                                            <p:strVal val="#ppt_h"/>
                                          </p:val>
                                        </p:tav>
                                      </p:tavLst>
                                    </p:anim>
                                  </p:childTnLst>
                                </p:cTn>
                              </p:par>
                            </p:childTnLst>
                          </p:cTn>
                        </p:par>
                        <p:par>
                          <p:cTn id="74" fill="hold">
                            <p:stCondLst>
                              <p:cond delay="5000"/>
                            </p:stCondLst>
                            <p:childTnLst>
                              <p:par>
                                <p:cTn id="75" presetID="17" presetClass="entr" presetSubtype="8"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ppt_x</p:attrName>
                                        </p:attrNameLst>
                                      </p:cBhvr>
                                      <p:tavLst>
                                        <p:tav tm="0">
                                          <p:val>
                                            <p:strVal val="#ppt_x-#ppt_w/2"/>
                                          </p:val>
                                        </p:tav>
                                        <p:tav tm="100000">
                                          <p:val>
                                            <p:strVal val="#ppt_x"/>
                                          </p:val>
                                        </p:tav>
                                      </p:tavLst>
                                    </p:anim>
                                    <p:anim calcmode="lin" valueType="num">
                                      <p:cBhvr>
                                        <p:cTn id="78" dur="500" fill="hold"/>
                                        <p:tgtEl>
                                          <p:spTgt spid="26"/>
                                        </p:tgtEl>
                                        <p:attrNameLst>
                                          <p:attrName>ppt_y</p:attrName>
                                        </p:attrNameLst>
                                      </p:cBhvr>
                                      <p:tavLst>
                                        <p:tav tm="0">
                                          <p:val>
                                            <p:strVal val="#ppt_y"/>
                                          </p:val>
                                        </p:tav>
                                        <p:tav tm="100000">
                                          <p:val>
                                            <p:strVal val="#ppt_y"/>
                                          </p:val>
                                        </p:tav>
                                      </p:tavLst>
                                    </p:anim>
                                    <p:anim calcmode="lin" valueType="num">
                                      <p:cBhvr>
                                        <p:cTn id="79" dur="500" fill="hold"/>
                                        <p:tgtEl>
                                          <p:spTgt spid="26"/>
                                        </p:tgtEl>
                                        <p:attrNameLst>
                                          <p:attrName>ppt_w</p:attrName>
                                        </p:attrNameLst>
                                      </p:cBhvr>
                                      <p:tavLst>
                                        <p:tav tm="0">
                                          <p:val>
                                            <p:fltVal val="0"/>
                                          </p:val>
                                        </p:tav>
                                        <p:tav tm="100000">
                                          <p:val>
                                            <p:strVal val="#ppt_w"/>
                                          </p:val>
                                        </p:tav>
                                      </p:tavLst>
                                    </p:anim>
                                    <p:anim calcmode="lin" valueType="num">
                                      <p:cBhvr>
                                        <p:cTn id="80" dur="500" fill="hold"/>
                                        <p:tgtEl>
                                          <p:spTgt spid="26"/>
                                        </p:tgtEl>
                                        <p:attrNameLst>
                                          <p:attrName>ppt_h</p:attrName>
                                        </p:attrNameLst>
                                      </p:cBhvr>
                                      <p:tavLst>
                                        <p:tav tm="0">
                                          <p:val>
                                            <p:strVal val="#ppt_h"/>
                                          </p:val>
                                        </p:tav>
                                        <p:tav tm="100000">
                                          <p:val>
                                            <p:strVal val="#ppt_h"/>
                                          </p:val>
                                        </p:tav>
                                      </p:tavLst>
                                    </p:anim>
                                  </p:childTnLst>
                                </p:cTn>
                              </p:par>
                            </p:childTnLst>
                          </p:cTn>
                        </p:par>
                        <p:par>
                          <p:cTn id="81" fill="hold">
                            <p:stCondLst>
                              <p:cond delay="5500"/>
                            </p:stCondLst>
                            <p:childTnLst>
                              <p:par>
                                <p:cTn id="82" presetID="17" presetClass="entr" presetSubtype="2" fill="hold" grpId="0" nodeType="after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p:cTn id="84" dur="500" fill="hold"/>
                                        <p:tgtEl>
                                          <p:spTgt spid="44"/>
                                        </p:tgtEl>
                                        <p:attrNameLst>
                                          <p:attrName>ppt_x</p:attrName>
                                        </p:attrNameLst>
                                      </p:cBhvr>
                                      <p:tavLst>
                                        <p:tav tm="0">
                                          <p:val>
                                            <p:strVal val="#ppt_x+#ppt_w/2"/>
                                          </p:val>
                                        </p:tav>
                                        <p:tav tm="100000">
                                          <p:val>
                                            <p:strVal val="#ppt_x"/>
                                          </p:val>
                                        </p:tav>
                                      </p:tavLst>
                                    </p:anim>
                                    <p:anim calcmode="lin" valueType="num">
                                      <p:cBhvr>
                                        <p:cTn id="85" dur="500" fill="hold"/>
                                        <p:tgtEl>
                                          <p:spTgt spid="44"/>
                                        </p:tgtEl>
                                        <p:attrNameLst>
                                          <p:attrName>ppt_y</p:attrName>
                                        </p:attrNameLst>
                                      </p:cBhvr>
                                      <p:tavLst>
                                        <p:tav tm="0">
                                          <p:val>
                                            <p:strVal val="#ppt_y"/>
                                          </p:val>
                                        </p:tav>
                                        <p:tav tm="100000">
                                          <p:val>
                                            <p:strVal val="#ppt_y"/>
                                          </p:val>
                                        </p:tav>
                                      </p:tavLst>
                                    </p:anim>
                                    <p:anim calcmode="lin" valueType="num">
                                      <p:cBhvr>
                                        <p:cTn id="86" dur="500" fill="hold"/>
                                        <p:tgtEl>
                                          <p:spTgt spid="44"/>
                                        </p:tgtEl>
                                        <p:attrNameLst>
                                          <p:attrName>ppt_w</p:attrName>
                                        </p:attrNameLst>
                                      </p:cBhvr>
                                      <p:tavLst>
                                        <p:tav tm="0">
                                          <p:val>
                                            <p:fltVal val="0"/>
                                          </p:val>
                                        </p:tav>
                                        <p:tav tm="100000">
                                          <p:val>
                                            <p:strVal val="#ppt_w"/>
                                          </p:val>
                                        </p:tav>
                                      </p:tavLst>
                                    </p:anim>
                                    <p:anim calcmode="lin" valueType="num">
                                      <p:cBhvr>
                                        <p:cTn id="87" dur="500" fill="hold"/>
                                        <p:tgtEl>
                                          <p:spTgt spid="44"/>
                                        </p:tgtEl>
                                        <p:attrNameLst>
                                          <p:attrName>ppt_h</p:attrName>
                                        </p:attrNameLst>
                                      </p:cBhvr>
                                      <p:tavLst>
                                        <p:tav tm="0">
                                          <p:val>
                                            <p:strVal val="#ppt_h"/>
                                          </p:val>
                                        </p:tav>
                                        <p:tav tm="100000">
                                          <p:val>
                                            <p:strVal val="#ppt_h"/>
                                          </p:val>
                                        </p:tav>
                                      </p:tavLst>
                                    </p:anim>
                                  </p:childTnLst>
                                </p:cTn>
                              </p:par>
                            </p:childTnLst>
                          </p:cTn>
                        </p:par>
                        <p:par>
                          <p:cTn id="88" fill="hold">
                            <p:stCondLst>
                              <p:cond delay="6000"/>
                            </p:stCondLst>
                            <p:childTnLst>
                              <p:par>
                                <p:cTn id="89" presetID="22" presetClass="entr" presetSubtype="4"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wipe(down)">
                                      <p:cBhvr>
                                        <p:cTn id="91" dur="500"/>
                                        <p:tgtEl>
                                          <p:spTgt spid="66"/>
                                        </p:tgtEl>
                                      </p:cBhvr>
                                    </p:animEffect>
                                  </p:childTnLst>
                                </p:cTn>
                              </p:par>
                            </p:childTnLst>
                          </p:cTn>
                        </p:par>
                        <p:par>
                          <p:cTn id="92" fill="hold">
                            <p:stCondLst>
                              <p:cond delay="6500"/>
                            </p:stCondLst>
                            <p:childTnLst>
                              <p:par>
                                <p:cTn id="93" presetID="22" presetClass="entr" presetSubtype="4" fill="hold" nodeType="afterEffect">
                                  <p:stCondLst>
                                    <p:cond delay="0"/>
                                  </p:stCondLst>
                                  <p:childTnLst>
                                    <p:set>
                                      <p:cBhvr>
                                        <p:cTn id="94" dur="1" fill="hold">
                                          <p:stCondLst>
                                            <p:cond delay="0"/>
                                          </p:stCondLst>
                                        </p:cTn>
                                        <p:tgtEl>
                                          <p:spTgt spid="121"/>
                                        </p:tgtEl>
                                        <p:attrNameLst>
                                          <p:attrName>style.visibility</p:attrName>
                                        </p:attrNameLst>
                                      </p:cBhvr>
                                      <p:to>
                                        <p:strVal val="visible"/>
                                      </p:to>
                                    </p:set>
                                    <p:animEffect transition="in" filter="wipe(down)">
                                      <p:cBhvr>
                                        <p:cTn id="95" dur="500"/>
                                        <p:tgtEl>
                                          <p:spTgt spid="121"/>
                                        </p:tgtEl>
                                      </p:cBhvr>
                                    </p:animEffect>
                                  </p:childTnLst>
                                </p:cTn>
                              </p:par>
                            </p:childTnLst>
                          </p:cTn>
                        </p:par>
                        <p:par>
                          <p:cTn id="96" fill="hold">
                            <p:stCondLst>
                              <p:cond delay="7000"/>
                            </p:stCondLst>
                            <p:childTnLst>
                              <p:par>
                                <p:cTn id="97" presetID="10" presetClass="entr" presetSubtype="0" fill="hold" grpId="0" nodeType="afterEffect">
                                  <p:stCondLst>
                                    <p:cond delay="0"/>
                                  </p:stCondLst>
                                  <p:childTnLst>
                                    <p:set>
                                      <p:cBhvr>
                                        <p:cTn id="98" dur="1" fill="hold">
                                          <p:stCondLst>
                                            <p:cond delay="0"/>
                                          </p:stCondLst>
                                        </p:cTn>
                                        <p:tgtEl>
                                          <p:spTgt spid="127"/>
                                        </p:tgtEl>
                                        <p:attrNameLst>
                                          <p:attrName>style.visibility</p:attrName>
                                        </p:attrNameLst>
                                      </p:cBhvr>
                                      <p:to>
                                        <p:strVal val="visible"/>
                                      </p:to>
                                    </p:set>
                                    <p:animEffect transition="in" filter="fade">
                                      <p:cBhvr>
                                        <p:cTn id="99" dur="500"/>
                                        <p:tgtEl>
                                          <p:spTgt spid="127"/>
                                        </p:tgtEl>
                                      </p:cBhvr>
                                    </p:animEffect>
                                  </p:childTnLst>
                                </p:cTn>
                              </p:par>
                              <p:par>
                                <p:cTn id="100" presetID="22" presetClass="entr" presetSubtype="4" fill="hold" nodeType="withEffect">
                                  <p:stCondLst>
                                    <p:cond delay="0"/>
                                  </p:stCondLst>
                                  <p:childTnLst>
                                    <p:set>
                                      <p:cBhvr>
                                        <p:cTn id="101" dur="1" fill="hold">
                                          <p:stCondLst>
                                            <p:cond delay="0"/>
                                          </p:stCondLst>
                                        </p:cTn>
                                        <p:tgtEl>
                                          <p:spTgt spid="123"/>
                                        </p:tgtEl>
                                        <p:attrNameLst>
                                          <p:attrName>style.visibility</p:attrName>
                                        </p:attrNameLst>
                                      </p:cBhvr>
                                      <p:to>
                                        <p:strVal val="visible"/>
                                      </p:to>
                                    </p:set>
                                    <p:animEffect transition="in" filter="wipe(down)">
                                      <p:cBhvr>
                                        <p:cTn id="102" dur="500"/>
                                        <p:tgtEl>
                                          <p:spTgt spid="123"/>
                                        </p:tgtEl>
                                      </p:cBhvr>
                                    </p:animEffect>
                                  </p:childTnLst>
                                </p:cTn>
                              </p:par>
                            </p:childTnLst>
                          </p:cTn>
                        </p:par>
                        <p:par>
                          <p:cTn id="103" fill="hold">
                            <p:stCondLst>
                              <p:cond delay="7500"/>
                            </p:stCondLst>
                            <p:childTnLst>
                              <p:par>
                                <p:cTn id="104" presetID="2" presetClass="entr" presetSubtype="1" fill="hold" nodeType="afterEffect">
                                  <p:stCondLst>
                                    <p:cond delay="0"/>
                                  </p:stCondLst>
                                  <p:childTnLst>
                                    <p:set>
                                      <p:cBhvr>
                                        <p:cTn id="105" dur="1" fill="hold">
                                          <p:stCondLst>
                                            <p:cond delay="0"/>
                                          </p:stCondLst>
                                        </p:cTn>
                                        <p:tgtEl>
                                          <p:spTgt spid="2"/>
                                        </p:tgtEl>
                                        <p:attrNameLst>
                                          <p:attrName>style.visibility</p:attrName>
                                        </p:attrNameLst>
                                      </p:cBhvr>
                                      <p:to>
                                        <p:strVal val="visible"/>
                                      </p:to>
                                    </p:set>
                                    <p:anim calcmode="lin" valueType="num">
                                      <p:cBhvr additive="base">
                                        <p:cTn id="106" dur="500" fill="hold"/>
                                        <p:tgtEl>
                                          <p:spTgt spid="2"/>
                                        </p:tgtEl>
                                        <p:attrNameLst>
                                          <p:attrName>ppt_x</p:attrName>
                                        </p:attrNameLst>
                                      </p:cBhvr>
                                      <p:tavLst>
                                        <p:tav tm="0">
                                          <p:val>
                                            <p:strVal val="#ppt_x"/>
                                          </p:val>
                                        </p:tav>
                                        <p:tav tm="100000">
                                          <p:val>
                                            <p:strVal val="#ppt_x"/>
                                          </p:val>
                                        </p:tav>
                                      </p:tavLst>
                                    </p:anim>
                                    <p:anim calcmode="lin" valueType="num">
                                      <p:cBhvr additive="base">
                                        <p:cTn id="10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1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339734211"/>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9425294">
                  <a:extLst>
                    <a:ext uri="{9D8B030D-6E8A-4147-A177-3AD203B41FA5}">
                      <a16:colId xmlns:a16="http://schemas.microsoft.com/office/drawing/2014/main" val="1297711410"/>
                    </a:ext>
                  </a:extLst>
                </a:gridCol>
                <a:gridCol w="2766706">
                  <a:extLst>
                    <a:ext uri="{9D8B030D-6E8A-4147-A177-3AD203B41FA5}">
                      <a16:colId xmlns:a16="http://schemas.microsoft.com/office/drawing/2014/main" val="1260991969"/>
                    </a:ext>
                  </a:extLst>
                </a:gridCol>
              </a:tblGrid>
              <a:tr h="6858000">
                <a:tc>
                  <a:txBody>
                    <a:bodyPr/>
                    <a:lstStyle/>
                    <a:p>
                      <a:pPr algn="l">
                        <a:lnSpc>
                          <a:spcPct val="107000"/>
                        </a:lnSpc>
                        <a:spcAft>
                          <a:spcPts val="0"/>
                        </a:spcAft>
                      </a:pPr>
                      <a:r>
                        <a:rPr lang="uk-UA" sz="2800" dirty="0" err="1">
                          <a:effectLst/>
                        </a:rPr>
                        <a:t>Створення,ремонт</a:t>
                      </a:r>
                      <a:r>
                        <a:rPr lang="uk-UA" sz="2800" dirty="0">
                          <a:effectLst/>
                        </a:rPr>
                        <a:t> кабінету з охорони праці та безпеки життєдіяльності учнів, вихованців</a:t>
                      </a:r>
                      <a:endParaRPr lang="ru-RU" sz="2400" dirty="0">
                        <a:effectLst/>
                      </a:endParaRPr>
                    </a:p>
                    <a:p>
                      <a:pPr algn="l">
                        <a:lnSpc>
                          <a:spcPct val="107000"/>
                        </a:lnSpc>
                        <a:spcAft>
                          <a:spcPts val="0"/>
                        </a:spcAft>
                      </a:pPr>
                      <a:r>
                        <a:rPr lang="uk-UA" sz="2400" dirty="0">
                          <a:effectLst/>
                        </a:rPr>
                        <a:t>Стенди: «Цивільний захист», «Охорона праці»,  «Загальні рекомендації з безпеки», «Пожежна безпека», «Правила поведінки та техніка безпеки за комп'ютером»</a:t>
                      </a:r>
                      <a:endParaRPr lang="ru-RU" sz="2400" dirty="0">
                        <a:effectLst/>
                      </a:endParaRPr>
                    </a:p>
                    <a:p>
                      <a:pPr algn="l">
                        <a:lnSpc>
                          <a:spcPct val="107000"/>
                        </a:lnSpc>
                        <a:spcAft>
                          <a:spcPts val="0"/>
                        </a:spcAft>
                      </a:pPr>
                      <a:r>
                        <a:rPr lang="uk-UA" sz="2400" dirty="0">
                          <a:effectLst/>
                        </a:rPr>
                        <a:t> </a:t>
                      </a:r>
                      <a:endParaRPr lang="ru-RU" sz="2400" dirty="0">
                        <a:effectLst/>
                      </a:endParaRPr>
                    </a:p>
                    <a:p>
                      <a:pPr algn="l">
                        <a:lnSpc>
                          <a:spcPct val="107000"/>
                        </a:lnSpc>
                        <a:spcAft>
                          <a:spcPts val="0"/>
                        </a:spcAft>
                      </a:pPr>
                      <a:r>
                        <a:rPr lang="uk-UA" sz="2400" dirty="0">
                          <a:effectLst/>
                        </a:rPr>
                        <a:t>Навчання з пожежної безпеки </a:t>
                      </a:r>
                      <a:endParaRPr lang="ru-RU" sz="2400" dirty="0">
                        <a:effectLst/>
                      </a:endParaRPr>
                    </a:p>
                    <a:p>
                      <a:pPr algn="l">
                        <a:lnSpc>
                          <a:spcPct val="107000"/>
                        </a:lnSpc>
                        <a:spcAft>
                          <a:spcPts val="0"/>
                        </a:spcAft>
                      </a:pPr>
                      <a:r>
                        <a:rPr lang="uk-UA" sz="2400" dirty="0">
                          <a:effectLst/>
                        </a:rPr>
                        <a:t>Навчання з «Охорони праці»  </a:t>
                      </a:r>
                      <a:endParaRPr lang="ru-RU" sz="2400" dirty="0">
                        <a:effectLst/>
                      </a:endParaRPr>
                    </a:p>
                    <a:p>
                      <a:pPr algn="l">
                        <a:lnSpc>
                          <a:spcPct val="107000"/>
                        </a:lnSpc>
                        <a:spcAft>
                          <a:spcPts val="0"/>
                        </a:spcAft>
                      </a:pPr>
                      <a:r>
                        <a:rPr lang="uk-UA" sz="2400" dirty="0">
                          <a:effectLst/>
                        </a:rPr>
                        <a:t> </a:t>
                      </a:r>
                      <a:endParaRPr lang="ru-RU" sz="2400" dirty="0">
                        <a:effectLst/>
                      </a:endParaRPr>
                    </a:p>
                    <a:p>
                      <a:pPr algn="l">
                        <a:lnSpc>
                          <a:spcPct val="107000"/>
                        </a:lnSpc>
                        <a:spcAft>
                          <a:spcPts val="0"/>
                        </a:spcAft>
                      </a:pPr>
                      <a:r>
                        <a:rPr lang="uk-UA" sz="2400" dirty="0">
                          <a:effectLst/>
                        </a:rPr>
                        <a:t>Журнали інструктажу з пожежної безпеки, журнали реєстрації інструктажів</a:t>
                      </a:r>
                      <a:endParaRPr lang="ru-RU" sz="2400" dirty="0">
                        <a:effectLst/>
                      </a:endParaRPr>
                    </a:p>
                    <a:p>
                      <a:pPr algn="l">
                        <a:lnSpc>
                          <a:spcPct val="107000"/>
                        </a:lnSpc>
                        <a:spcAft>
                          <a:spcPts val="0"/>
                        </a:spcAft>
                      </a:pPr>
                      <a:r>
                        <a:rPr lang="uk-UA" sz="2400" dirty="0">
                          <a:effectLst/>
                        </a:rPr>
                        <a:t> </a:t>
                      </a:r>
                      <a:endParaRPr lang="ru-RU" sz="2400" dirty="0">
                        <a:effectLst/>
                      </a:endParaRPr>
                    </a:p>
                    <a:p>
                      <a:pPr algn="l">
                        <a:lnSpc>
                          <a:spcPct val="107000"/>
                        </a:lnSpc>
                        <a:spcAft>
                          <a:spcPts val="0"/>
                        </a:spcAft>
                      </a:pPr>
                      <a:r>
                        <a:rPr lang="uk-UA" sz="2400" dirty="0">
                          <a:effectLst/>
                        </a:rPr>
                        <a:t>Планшет інформаційний – 2 </a:t>
                      </a:r>
                      <a:r>
                        <a:rPr lang="uk-UA" sz="2400" dirty="0" err="1">
                          <a:effectLst/>
                        </a:rPr>
                        <a:t>шт</a:t>
                      </a:r>
                      <a:endParaRPr lang="ru-RU" sz="2400" dirty="0">
                        <a:effectLst/>
                      </a:endParaRPr>
                    </a:p>
                    <a:p>
                      <a:pPr algn="l">
                        <a:lnSpc>
                          <a:spcPct val="107000"/>
                        </a:lnSpc>
                        <a:spcAft>
                          <a:spcPts val="0"/>
                        </a:spcAft>
                      </a:pPr>
                      <a:r>
                        <a:rPr lang="uk-UA" sz="2400" dirty="0">
                          <a:effectLst/>
                        </a:rPr>
                        <a:t>Фотолюмінісцентні схеми евакуації – 13 </a:t>
                      </a:r>
                      <a:r>
                        <a:rPr lang="uk-UA" sz="2400" dirty="0" err="1">
                          <a:effectLst/>
                        </a:rPr>
                        <a:t>шт</a:t>
                      </a:r>
                      <a:endParaRPr lang="ru-RU" sz="2400" dirty="0">
                        <a:effectLst/>
                      </a:endParaRPr>
                    </a:p>
                    <a:p>
                      <a:pPr algn="l">
                        <a:lnSpc>
                          <a:spcPct val="107000"/>
                        </a:lnSpc>
                        <a:spcAft>
                          <a:spcPts val="0"/>
                        </a:spcAft>
                      </a:pPr>
                      <a:r>
                        <a:rPr lang="uk-UA" sz="2800" dirty="0">
                          <a:effectLst/>
                        </a:rPr>
                        <a:t> </a:t>
                      </a:r>
                      <a:endParaRPr lang="ru-RU" sz="1100" dirty="0">
                        <a:effectLst/>
                      </a:endParaRPr>
                    </a:p>
                    <a:p>
                      <a:pPr algn="l">
                        <a:lnSpc>
                          <a:spcPct val="107000"/>
                        </a:lnSpc>
                        <a:spcAft>
                          <a:spcPts val="0"/>
                        </a:spcAft>
                      </a:pPr>
                      <a:r>
                        <a:rPr lang="uk-UA"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000" dirty="0">
                          <a:solidFill>
                            <a:srgbClr val="FFFF00"/>
                          </a:solidFill>
                          <a:effectLst/>
                        </a:rPr>
                        <a:t>14930,70</a:t>
                      </a:r>
                      <a:endParaRPr lang="ru-RU" sz="2800" dirty="0">
                        <a:solidFill>
                          <a:srgbClr val="FFFF00"/>
                        </a:solidFill>
                        <a:effectLst/>
                      </a:endParaRPr>
                    </a:p>
                    <a:p>
                      <a:pPr algn="l">
                        <a:lnSpc>
                          <a:spcPct val="107000"/>
                        </a:lnSpc>
                        <a:spcAft>
                          <a:spcPts val="0"/>
                        </a:spcAft>
                      </a:pPr>
                      <a:r>
                        <a:rPr lang="uk-UA" sz="1600" dirty="0">
                          <a:effectLst/>
                        </a:rPr>
                        <a:t> </a:t>
                      </a:r>
                      <a:endParaRPr lang="ru-RU" sz="1100" dirty="0">
                        <a:effectLst/>
                      </a:endParaRPr>
                    </a:p>
                    <a:p>
                      <a:pPr algn="l">
                        <a:lnSpc>
                          <a:spcPct val="107000"/>
                        </a:lnSpc>
                        <a:spcAft>
                          <a:spcPts val="0"/>
                        </a:spcAft>
                      </a:pPr>
                      <a:r>
                        <a:rPr lang="uk-UA"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757452"/>
                  </a:ext>
                </a:extLst>
              </a:tr>
            </a:tbl>
          </a:graphicData>
        </a:graphic>
      </p:graphicFrame>
    </p:spTree>
    <p:extLst>
      <p:ext uri="{BB962C8B-B14F-4D97-AF65-F5344CB8AC3E}">
        <p14:creationId xmlns:p14="http://schemas.microsoft.com/office/powerpoint/2010/main" val="406686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339" y="2504946"/>
            <a:ext cx="3915321" cy="1848108"/>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sp>
        <p:nvSpPr>
          <p:cNvPr id="10" name="Прямоугольник 9">
            <a:hlinkClick r:id="rId10" action="ppaction://hlinksldjump"/>
          </p:cNvPr>
          <p:cNvSpPr/>
          <p:nvPr/>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508394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ppt_x"/>
                                          </p:val>
                                        </p:tav>
                                        <p:tav tm="100000">
                                          <p:val>
                                            <p:strVal val="#ppt_x"/>
                                          </p:val>
                                        </p:tav>
                                      </p:tavLst>
                                    </p:anim>
                                    <p:anim calcmode="lin" valueType="num">
                                      <p:cBhvr additive="base">
                                        <p:cTn id="18" dur="1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000" fill="hold"/>
                                        <p:tgtEl>
                                          <p:spTgt spid="5"/>
                                        </p:tgtEl>
                                        <p:attrNameLst>
                                          <p:attrName>ppt_x</p:attrName>
                                        </p:attrNameLst>
                                      </p:cBhvr>
                                      <p:tavLst>
                                        <p:tav tm="0">
                                          <p:val>
                                            <p:strVal val="#ppt_x"/>
                                          </p:val>
                                        </p:tav>
                                        <p:tav tm="100000">
                                          <p:val>
                                            <p:strVal val="#ppt_x"/>
                                          </p:val>
                                        </p:tav>
                                      </p:tavLst>
                                    </p:anim>
                                    <p:anim calcmode="lin" valueType="num">
                                      <p:cBhvr additive="base">
                                        <p:cTn id="23" dur="1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000" fill="hold"/>
                                        <p:tgtEl>
                                          <p:spTgt spid="6"/>
                                        </p:tgtEl>
                                        <p:attrNameLst>
                                          <p:attrName>ppt_x</p:attrName>
                                        </p:attrNameLst>
                                      </p:cBhvr>
                                      <p:tavLst>
                                        <p:tav tm="0">
                                          <p:val>
                                            <p:strVal val="#ppt_x"/>
                                          </p:val>
                                        </p:tav>
                                        <p:tav tm="100000">
                                          <p:val>
                                            <p:strVal val="#ppt_x"/>
                                          </p:val>
                                        </p:tav>
                                      </p:tavLst>
                                    </p:anim>
                                    <p:anim calcmode="lin" valueType="num">
                                      <p:cBhvr additive="base">
                                        <p:cTn id="28" dur="10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1000" fill="hold"/>
                                        <p:tgtEl>
                                          <p:spTgt spid="7"/>
                                        </p:tgtEl>
                                        <p:attrNameLst>
                                          <p:attrName>ppt_x</p:attrName>
                                        </p:attrNameLst>
                                      </p:cBhvr>
                                      <p:tavLst>
                                        <p:tav tm="0">
                                          <p:val>
                                            <p:strVal val="#ppt_x"/>
                                          </p:val>
                                        </p:tav>
                                        <p:tav tm="100000">
                                          <p:val>
                                            <p:strVal val="#ppt_x"/>
                                          </p:val>
                                        </p:tav>
                                      </p:tavLst>
                                    </p:anim>
                                    <p:anim calcmode="lin" valueType="num">
                                      <p:cBhvr additive="base">
                                        <p:cTn id="33" dur="10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ppt_x"/>
                                          </p:val>
                                        </p:tav>
                                        <p:tav tm="100000">
                                          <p:val>
                                            <p:strVal val="#ppt_x"/>
                                          </p:val>
                                        </p:tav>
                                      </p:tavLst>
                                    </p:anim>
                                    <p:anim calcmode="lin" valueType="num">
                                      <p:cBhvr additive="base">
                                        <p:cTn id="38" dur="10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4"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1000" fill="hold"/>
                                        <p:tgtEl>
                                          <p:spTgt spid="9"/>
                                        </p:tgtEl>
                                        <p:attrNameLst>
                                          <p:attrName>ppt_x</p:attrName>
                                        </p:attrNameLst>
                                      </p:cBhvr>
                                      <p:tavLst>
                                        <p:tav tm="0">
                                          <p:val>
                                            <p:strVal val="#ppt_x"/>
                                          </p:val>
                                        </p:tav>
                                        <p:tav tm="100000">
                                          <p:val>
                                            <p:strVal val="#ppt_x"/>
                                          </p:val>
                                        </p:tav>
                                      </p:tavLst>
                                    </p:anim>
                                    <p:anim calcmode="lin" valueType="num">
                                      <p:cBhvr additive="base">
                                        <p:cTn id="4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0260612"/>
              </p:ext>
            </p:extLst>
          </p:nvPr>
        </p:nvGraphicFramePr>
        <p:xfrm>
          <a:off x="0" y="0"/>
          <a:ext cx="12192000" cy="6857999"/>
        </p:xfrm>
        <a:graphic>
          <a:graphicData uri="http://schemas.openxmlformats.org/drawingml/2006/table">
            <a:tbl>
              <a:tblPr firstRow="1" firstCol="1" bandRow="1">
                <a:tableStyleId>{5C22544A-7EE6-4342-B048-85BDC9FD1C3A}</a:tableStyleId>
              </a:tblPr>
              <a:tblGrid>
                <a:gridCol w="9425294">
                  <a:extLst>
                    <a:ext uri="{9D8B030D-6E8A-4147-A177-3AD203B41FA5}">
                      <a16:colId xmlns:a16="http://schemas.microsoft.com/office/drawing/2014/main" val="1121532889"/>
                    </a:ext>
                  </a:extLst>
                </a:gridCol>
                <a:gridCol w="2766706">
                  <a:extLst>
                    <a:ext uri="{9D8B030D-6E8A-4147-A177-3AD203B41FA5}">
                      <a16:colId xmlns:a16="http://schemas.microsoft.com/office/drawing/2014/main" val="191235741"/>
                    </a:ext>
                  </a:extLst>
                </a:gridCol>
              </a:tblGrid>
              <a:tr h="6857999">
                <a:tc>
                  <a:txBody>
                    <a:bodyPr/>
                    <a:lstStyle/>
                    <a:p>
                      <a:pPr algn="l">
                        <a:lnSpc>
                          <a:spcPct val="107000"/>
                        </a:lnSpc>
                        <a:spcAft>
                          <a:spcPts val="0"/>
                        </a:spcAft>
                      </a:pPr>
                      <a:r>
                        <a:rPr lang="uk-UA" sz="4800" dirty="0">
                          <a:effectLst/>
                        </a:rPr>
                        <a:t>Стенди</a:t>
                      </a:r>
                      <a:endParaRPr lang="ru-RU" sz="4400" dirty="0">
                        <a:effectLst/>
                      </a:endParaRPr>
                    </a:p>
                    <a:p>
                      <a:pPr algn="l">
                        <a:lnSpc>
                          <a:spcPct val="107000"/>
                        </a:lnSpc>
                        <a:spcAft>
                          <a:spcPts val="0"/>
                        </a:spcAft>
                      </a:pPr>
                      <a:r>
                        <a:rPr lang="uk-UA" sz="4800" dirty="0">
                          <a:effectLst/>
                        </a:rPr>
                        <a:t>«Жива клітина»</a:t>
                      </a:r>
                      <a:endParaRPr lang="ru-RU" sz="4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800" dirty="0" smtClean="0">
                          <a:solidFill>
                            <a:srgbClr val="FFFF00"/>
                          </a:solidFill>
                          <a:effectLst/>
                        </a:rPr>
                        <a:t>8900</a:t>
                      </a:r>
                      <a:endParaRPr lang="ru-RU" sz="3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4072176"/>
                  </a:ext>
                </a:extLst>
              </a:tr>
            </a:tbl>
          </a:graphicData>
        </a:graphic>
      </p:graphicFrame>
    </p:spTree>
    <p:extLst>
      <p:ext uri="{BB962C8B-B14F-4D97-AF65-F5344CB8AC3E}">
        <p14:creationId xmlns:p14="http://schemas.microsoft.com/office/powerpoint/2010/main" val="31579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6" y="0"/>
            <a:ext cx="12158227"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728" y="0"/>
            <a:ext cx="9146543" cy="6858000"/>
          </a:xfrm>
          <a:prstGeom prst="rect">
            <a:avLst/>
          </a:prstGeom>
        </p:spPr>
      </p:pic>
      <p:sp>
        <p:nvSpPr>
          <p:cNvPr id="4" name="Прямоугольник 3">
            <a:hlinkClick r:id="rId4" action="ppaction://hlinksldjump"/>
          </p:cNvPr>
          <p:cNvSpPr/>
          <p:nvPr/>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791360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par>
                          <p:cTn id="11" fill="hold">
                            <p:stCondLst>
                              <p:cond delay="2000"/>
                            </p:stCondLst>
                            <p:childTnLst>
                              <p:par>
                                <p:cTn id="12" presetID="3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 calcmode="lin" valueType="num">
                                      <p:cBhvr>
                                        <p:cTn id="16" dur="2000" fill="hold"/>
                                        <p:tgtEl>
                                          <p:spTgt spid="3"/>
                                        </p:tgtEl>
                                        <p:attrNameLst>
                                          <p:attrName>style.rotation</p:attrName>
                                        </p:attrNameLst>
                                      </p:cBhvr>
                                      <p:tavLst>
                                        <p:tav tm="0">
                                          <p:val>
                                            <p:fltVal val="90"/>
                                          </p:val>
                                        </p:tav>
                                        <p:tav tm="100000">
                                          <p:val>
                                            <p:fltVal val="0"/>
                                          </p:val>
                                        </p:tav>
                                      </p:tavLst>
                                    </p:anim>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56504731"/>
              </p:ext>
            </p:extLst>
          </p:nvPr>
        </p:nvGraphicFramePr>
        <p:xfrm>
          <a:off x="0" y="0"/>
          <a:ext cx="12192000" cy="6857999"/>
        </p:xfrm>
        <a:graphic>
          <a:graphicData uri="http://schemas.openxmlformats.org/drawingml/2006/table">
            <a:tbl>
              <a:tblPr firstRow="1" firstCol="1" bandRow="1">
                <a:tableStyleId>{5C22544A-7EE6-4342-B048-85BDC9FD1C3A}</a:tableStyleId>
              </a:tblPr>
              <a:tblGrid>
                <a:gridCol w="9425294">
                  <a:extLst>
                    <a:ext uri="{9D8B030D-6E8A-4147-A177-3AD203B41FA5}">
                      <a16:colId xmlns:a16="http://schemas.microsoft.com/office/drawing/2014/main" val="3982497139"/>
                    </a:ext>
                  </a:extLst>
                </a:gridCol>
                <a:gridCol w="2766706">
                  <a:extLst>
                    <a:ext uri="{9D8B030D-6E8A-4147-A177-3AD203B41FA5}">
                      <a16:colId xmlns:a16="http://schemas.microsoft.com/office/drawing/2014/main" val="2762980840"/>
                    </a:ext>
                  </a:extLst>
                </a:gridCol>
              </a:tblGrid>
              <a:tr h="6857999">
                <a:tc>
                  <a:txBody>
                    <a:bodyPr/>
                    <a:lstStyle/>
                    <a:p>
                      <a:pPr algn="l">
                        <a:lnSpc>
                          <a:spcPct val="107000"/>
                        </a:lnSpc>
                        <a:spcAft>
                          <a:spcPts val="0"/>
                        </a:spcAft>
                      </a:pPr>
                      <a:r>
                        <a:rPr lang="uk-UA" sz="4400" dirty="0">
                          <a:effectLst/>
                        </a:rPr>
                        <a:t>Декорації та атрибути для проведення навчально виховних заходів</a:t>
                      </a:r>
                      <a:endParaRPr lang="ru-RU" sz="4000" dirty="0">
                        <a:effectLst/>
                      </a:endParaRPr>
                    </a:p>
                    <a:p>
                      <a:pPr algn="l">
                        <a:lnSpc>
                          <a:spcPct val="107000"/>
                        </a:lnSpc>
                        <a:spcAft>
                          <a:spcPts val="0"/>
                        </a:spcAft>
                      </a:pPr>
                      <a:r>
                        <a:rPr lang="uk-UA" sz="4400" dirty="0">
                          <a:effectLst/>
                        </a:rPr>
                        <a:t>Інформаційні планшети, друкована продукція, розробка дизайну (макетні роботи), оренда </a:t>
                      </a:r>
                      <a:r>
                        <a:rPr lang="uk-UA" sz="4400" dirty="0" err="1">
                          <a:effectLst/>
                        </a:rPr>
                        <a:t>костюмів,реквізит</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400" dirty="0">
                          <a:solidFill>
                            <a:srgbClr val="FFFF00"/>
                          </a:solidFill>
                          <a:effectLst/>
                        </a:rPr>
                        <a:t>10114,50</a:t>
                      </a:r>
                      <a:endParaRPr lang="ru-R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1922544"/>
                  </a:ext>
                </a:extLst>
              </a:tr>
            </a:tbl>
          </a:graphicData>
        </a:graphic>
      </p:graphicFrame>
    </p:spTree>
    <p:extLst>
      <p:ext uri="{BB962C8B-B14F-4D97-AF65-F5344CB8AC3E}">
        <p14:creationId xmlns:p14="http://schemas.microsoft.com/office/powerpoint/2010/main" val="2166065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1524000"/>
            <a:ext cx="3810000" cy="3810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787" y="2100077"/>
            <a:ext cx="3772426" cy="2657846"/>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606" y="0"/>
            <a:ext cx="3336788" cy="685800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413" y="747338"/>
            <a:ext cx="10193173" cy="5363323"/>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1131" y="0"/>
            <a:ext cx="5849737" cy="6858000"/>
          </a:xfrm>
          <a:prstGeom prst="rect">
            <a:avLst/>
          </a:prstGeom>
        </p:spPr>
      </p:pic>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8150" y="1195387"/>
            <a:ext cx="3695700" cy="4467225"/>
          </a:xfrm>
          <a:prstGeom prst="rect">
            <a:avLst/>
          </a:prstGeom>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665656"/>
            <a:ext cx="12192000" cy="1526688"/>
          </a:xfrm>
          <a:prstGeom prst="rect">
            <a:avLst/>
          </a:prstGeom>
        </p:spPr>
      </p:pic>
      <p:pic>
        <p:nvPicPr>
          <p:cNvPr id="10" name="Рисунок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11" name="Рисунок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3139" y="0"/>
            <a:ext cx="10325721" cy="6858000"/>
          </a:xfrm>
          <a:prstGeom prst="rect">
            <a:avLst/>
          </a:prstGeom>
        </p:spPr>
      </p:pic>
      <p:pic>
        <p:nvPicPr>
          <p:cNvPr id="12" name="Рисунок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0609" y="0"/>
            <a:ext cx="6610782" cy="6858000"/>
          </a:xfrm>
          <a:prstGeom prst="rect">
            <a:avLst/>
          </a:prstGeom>
        </p:spPr>
      </p:pic>
      <p:pic>
        <p:nvPicPr>
          <p:cNvPr id="13" name="Рисунок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466" y="1518971"/>
            <a:ext cx="10155067" cy="3820058"/>
          </a:xfrm>
          <a:prstGeom prst="rect">
            <a:avLst/>
          </a:prstGeom>
        </p:spPr>
      </p:pic>
      <p:pic>
        <p:nvPicPr>
          <p:cNvPr id="14" name="Рисунок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15" name="Рисунок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6" name="Рисунок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81102" y="1142681"/>
            <a:ext cx="4629796" cy="4572638"/>
          </a:xfrm>
          <a:prstGeom prst="rect">
            <a:avLst/>
          </a:prstGeom>
        </p:spPr>
      </p:pic>
      <p:pic>
        <p:nvPicPr>
          <p:cNvPr id="17" name="Рисунок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9440" y="2100077"/>
            <a:ext cx="9993120" cy="2657846"/>
          </a:xfrm>
          <a:prstGeom prst="rect">
            <a:avLst/>
          </a:prstGeom>
        </p:spPr>
      </p:pic>
      <p:sp>
        <p:nvSpPr>
          <p:cNvPr id="18" name="Прямоугольник 17">
            <a:hlinkClick r:id="rId18" action="ppaction://hlinksldjump"/>
          </p:cNvPr>
          <p:cNvSpPr/>
          <p:nvPr/>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145369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strVal val="#ppt_w*0.70"/>
                                          </p:val>
                                        </p:tav>
                                        <p:tav tm="100000">
                                          <p:val>
                                            <p:strVal val="#ppt_w"/>
                                          </p:val>
                                        </p:tav>
                                      </p:tavLst>
                                    </p:anim>
                                    <p:anim calcmode="lin" valueType="num">
                                      <p:cBhvr>
                                        <p:cTn id="8" dur="1500" fill="hold"/>
                                        <p:tgtEl>
                                          <p:spTgt spid="2"/>
                                        </p:tgtEl>
                                        <p:attrNameLst>
                                          <p:attrName>ppt_h</p:attrName>
                                        </p:attrNameLst>
                                      </p:cBhvr>
                                      <p:tavLst>
                                        <p:tav tm="0">
                                          <p:val>
                                            <p:strVal val="#ppt_h"/>
                                          </p:val>
                                        </p:tav>
                                        <p:tav tm="100000">
                                          <p:val>
                                            <p:strVal val="#ppt_h"/>
                                          </p:val>
                                        </p:tav>
                                      </p:tavLst>
                                    </p:anim>
                                    <p:animEffect transition="in" filter="fade">
                                      <p:cBhvr>
                                        <p:cTn id="9" dur="1500"/>
                                        <p:tgtEl>
                                          <p:spTgt spid="2"/>
                                        </p:tgtEl>
                                      </p:cBhvr>
                                    </p:animEffect>
                                  </p:childTnLst>
                                </p:cTn>
                              </p:par>
                            </p:childTnLst>
                          </p:cTn>
                        </p:par>
                        <p:par>
                          <p:cTn id="10" fill="hold">
                            <p:stCondLst>
                              <p:cond delay="1500"/>
                            </p:stCondLst>
                            <p:childTnLst>
                              <p:par>
                                <p:cTn id="11" presetID="5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500" fill="hold"/>
                                        <p:tgtEl>
                                          <p:spTgt spid="3"/>
                                        </p:tgtEl>
                                        <p:attrNameLst>
                                          <p:attrName>ppt_w</p:attrName>
                                        </p:attrNameLst>
                                      </p:cBhvr>
                                      <p:tavLst>
                                        <p:tav tm="0">
                                          <p:val>
                                            <p:strVal val="#ppt_w*0.70"/>
                                          </p:val>
                                        </p:tav>
                                        <p:tav tm="100000">
                                          <p:val>
                                            <p:strVal val="#ppt_w"/>
                                          </p:val>
                                        </p:tav>
                                      </p:tavLst>
                                    </p:anim>
                                    <p:anim calcmode="lin" valueType="num">
                                      <p:cBhvr>
                                        <p:cTn id="14" dur="1500" fill="hold"/>
                                        <p:tgtEl>
                                          <p:spTgt spid="3"/>
                                        </p:tgtEl>
                                        <p:attrNameLst>
                                          <p:attrName>ppt_h</p:attrName>
                                        </p:attrNameLst>
                                      </p:cBhvr>
                                      <p:tavLst>
                                        <p:tav tm="0">
                                          <p:val>
                                            <p:strVal val="#ppt_h"/>
                                          </p:val>
                                        </p:tav>
                                        <p:tav tm="100000">
                                          <p:val>
                                            <p:strVal val="#ppt_h"/>
                                          </p:val>
                                        </p:tav>
                                      </p:tavLst>
                                    </p:anim>
                                    <p:animEffect transition="in" filter="fade">
                                      <p:cBhvr>
                                        <p:cTn id="15" dur="1500"/>
                                        <p:tgtEl>
                                          <p:spTgt spid="3"/>
                                        </p:tgtEl>
                                      </p:cBhvr>
                                    </p:animEffect>
                                  </p:childTnLst>
                                </p:cTn>
                              </p:par>
                            </p:childTnLst>
                          </p:cTn>
                        </p:par>
                        <p:par>
                          <p:cTn id="16" fill="hold">
                            <p:stCondLst>
                              <p:cond delay="3000"/>
                            </p:stCondLst>
                            <p:childTnLst>
                              <p:par>
                                <p:cTn id="17" presetID="55"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500" fill="hold"/>
                                        <p:tgtEl>
                                          <p:spTgt spid="4"/>
                                        </p:tgtEl>
                                        <p:attrNameLst>
                                          <p:attrName>ppt_w</p:attrName>
                                        </p:attrNameLst>
                                      </p:cBhvr>
                                      <p:tavLst>
                                        <p:tav tm="0">
                                          <p:val>
                                            <p:strVal val="#ppt_w*0.70"/>
                                          </p:val>
                                        </p:tav>
                                        <p:tav tm="100000">
                                          <p:val>
                                            <p:strVal val="#ppt_w"/>
                                          </p:val>
                                        </p:tav>
                                      </p:tavLst>
                                    </p:anim>
                                    <p:anim calcmode="lin" valueType="num">
                                      <p:cBhvr>
                                        <p:cTn id="20" dur="1500" fill="hold"/>
                                        <p:tgtEl>
                                          <p:spTgt spid="4"/>
                                        </p:tgtEl>
                                        <p:attrNameLst>
                                          <p:attrName>ppt_h</p:attrName>
                                        </p:attrNameLst>
                                      </p:cBhvr>
                                      <p:tavLst>
                                        <p:tav tm="0">
                                          <p:val>
                                            <p:strVal val="#ppt_h"/>
                                          </p:val>
                                        </p:tav>
                                        <p:tav tm="100000">
                                          <p:val>
                                            <p:strVal val="#ppt_h"/>
                                          </p:val>
                                        </p:tav>
                                      </p:tavLst>
                                    </p:anim>
                                    <p:animEffect transition="in" filter="fade">
                                      <p:cBhvr>
                                        <p:cTn id="21" dur="1500"/>
                                        <p:tgtEl>
                                          <p:spTgt spid="4"/>
                                        </p:tgtEl>
                                      </p:cBhvr>
                                    </p:animEffect>
                                  </p:childTnLst>
                                </p:cTn>
                              </p:par>
                            </p:childTnLst>
                          </p:cTn>
                        </p:par>
                        <p:par>
                          <p:cTn id="22" fill="hold">
                            <p:stCondLst>
                              <p:cond delay="4500"/>
                            </p:stCondLst>
                            <p:childTnLst>
                              <p:par>
                                <p:cTn id="23" presetID="55"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500" fill="hold"/>
                                        <p:tgtEl>
                                          <p:spTgt spid="5"/>
                                        </p:tgtEl>
                                        <p:attrNameLst>
                                          <p:attrName>ppt_w</p:attrName>
                                        </p:attrNameLst>
                                      </p:cBhvr>
                                      <p:tavLst>
                                        <p:tav tm="0">
                                          <p:val>
                                            <p:strVal val="#ppt_w*0.70"/>
                                          </p:val>
                                        </p:tav>
                                        <p:tav tm="100000">
                                          <p:val>
                                            <p:strVal val="#ppt_w"/>
                                          </p:val>
                                        </p:tav>
                                      </p:tavLst>
                                    </p:anim>
                                    <p:anim calcmode="lin" valueType="num">
                                      <p:cBhvr>
                                        <p:cTn id="26" dur="1500" fill="hold"/>
                                        <p:tgtEl>
                                          <p:spTgt spid="5"/>
                                        </p:tgtEl>
                                        <p:attrNameLst>
                                          <p:attrName>ppt_h</p:attrName>
                                        </p:attrNameLst>
                                      </p:cBhvr>
                                      <p:tavLst>
                                        <p:tav tm="0">
                                          <p:val>
                                            <p:strVal val="#ppt_h"/>
                                          </p:val>
                                        </p:tav>
                                        <p:tav tm="100000">
                                          <p:val>
                                            <p:strVal val="#ppt_h"/>
                                          </p:val>
                                        </p:tav>
                                      </p:tavLst>
                                    </p:anim>
                                    <p:animEffect transition="in" filter="fade">
                                      <p:cBhvr>
                                        <p:cTn id="27" dur="1500"/>
                                        <p:tgtEl>
                                          <p:spTgt spid="5"/>
                                        </p:tgtEl>
                                      </p:cBhvr>
                                    </p:animEffect>
                                  </p:childTnLst>
                                </p:cTn>
                              </p:par>
                            </p:childTnLst>
                          </p:cTn>
                        </p:par>
                        <p:par>
                          <p:cTn id="28" fill="hold">
                            <p:stCondLst>
                              <p:cond delay="6000"/>
                            </p:stCondLst>
                            <p:childTnLst>
                              <p:par>
                                <p:cTn id="29" presetID="55"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500" fill="hold"/>
                                        <p:tgtEl>
                                          <p:spTgt spid="6"/>
                                        </p:tgtEl>
                                        <p:attrNameLst>
                                          <p:attrName>ppt_w</p:attrName>
                                        </p:attrNameLst>
                                      </p:cBhvr>
                                      <p:tavLst>
                                        <p:tav tm="0">
                                          <p:val>
                                            <p:strVal val="#ppt_w*0.70"/>
                                          </p:val>
                                        </p:tav>
                                        <p:tav tm="100000">
                                          <p:val>
                                            <p:strVal val="#ppt_w"/>
                                          </p:val>
                                        </p:tav>
                                      </p:tavLst>
                                    </p:anim>
                                    <p:anim calcmode="lin" valueType="num">
                                      <p:cBhvr>
                                        <p:cTn id="32" dur="1500" fill="hold"/>
                                        <p:tgtEl>
                                          <p:spTgt spid="6"/>
                                        </p:tgtEl>
                                        <p:attrNameLst>
                                          <p:attrName>ppt_h</p:attrName>
                                        </p:attrNameLst>
                                      </p:cBhvr>
                                      <p:tavLst>
                                        <p:tav tm="0">
                                          <p:val>
                                            <p:strVal val="#ppt_h"/>
                                          </p:val>
                                        </p:tav>
                                        <p:tav tm="100000">
                                          <p:val>
                                            <p:strVal val="#ppt_h"/>
                                          </p:val>
                                        </p:tav>
                                      </p:tavLst>
                                    </p:anim>
                                    <p:animEffect transition="in" filter="fade">
                                      <p:cBhvr>
                                        <p:cTn id="33" dur="1500"/>
                                        <p:tgtEl>
                                          <p:spTgt spid="6"/>
                                        </p:tgtEl>
                                      </p:cBhvr>
                                    </p:animEffect>
                                  </p:childTnLst>
                                </p:cTn>
                              </p:par>
                            </p:childTnLst>
                          </p:cTn>
                        </p:par>
                        <p:par>
                          <p:cTn id="34" fill="hold">
                            <p:stCondLst>
                              <p:cond delay="7500"/>
                            </p:stCondLst>
                            <p:childTnLst>
                              <p:par>
                                <p:cTn id="35" presetID="55"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500" fill="hold"/>
                                        <p:tgtEl>
                                          <p:spTgt spid="7"/>
                                        </p:tgtEl>
                                        <p:attrNameLst>
                                          <p:attrName>ppt_w</p:attrName>
                                        </p:attrNameLst>
                                      </p:cBhvr>
                                      <p:tavLst>
                                        <p:tav tm="0">
                                          <p:val>
                                            <p:strVal val="#ppt_w*0.70"/>
                                          </p:val>
                                        </p:tav>
                                        <p:tav tm="100000">
                                          <p:val>
                                            <p:strVal val="#ppt_w"/>
                                          </p:val>
                                        </p:tav>
                                      </p:tavLst>
                                    </p:anim>
                                    <p:anim calcmode="lin" valueType="num">
                                      <p:cBhvr>
                                        <p:cTn id="38" dur="1500" fill="hold"/>
                                        <p:tgtEl>
                                          <p:spTgt spid="7"/>
                                        </p:tgtEl>
                                        <p:attrNameLst>
                                          <p:attrName>ppt_h</p:attrName>
                                        </p:attrNameLst>
                                      </p:cBhvr>
                                      <p:tavLst>
                                        <p:tav tm="0">
                                          <p:val>
                                            <p:strVal val="#ppt_h"/>
                                          </p:val>
                                        </p:tav>
                                        <p:tav tm="100000">
                                          <p:val>
                                            <p:strVal val="#ppt_h"/>
                                          </p:val>
                                        </p:tav>
                                      </p:tavLst>
                                    </p:anim>
                                    <p:animEffect transition="in" filter="fade">
                                      <p:cBhvr>
                                        <p:cTn id="39" dur="1500"/>
                                        <p:tgtEl>
                                          <p:spTgt spid="7"/>
                                        </p:tgtEl>
                                      </p:cBhvr>
                                    </p:animEffect>
                                  </p:childTnLst>
                                </p:cTn>
                              </p:par>
                            </p:childTnLst>
                          </p:cTn>
                        </p:par>
                        <p:par>
                          <p:cTn id="40" fill="hold">
                            <p:stCondLst>
                              <p:cond delay="9000"/>
                            </p:stCondLst>
                            <p:childTnLst>
                              <p:par>
                                <p:cTn id="41" presetID="55"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500" fill="hold"/>
                                        <p:tgtEl>
                                          <p:spTgt spid="8"/>
                                        </p:tgtEl>
                                        <p:attrNameLst>
                                          <p:attrName>ppt_w</p:attrName>
                                        </p:attrNameLst>
                                      </p:cBhvr>
                                      <p:tavLst>
                                        <p:tav tm="0">
                                          <p:val>
                                            <p:strVal val="#ppt_w*0.70"/>
                                          </p:val>
                                        </p:tav>
                                        <p:tav tm="100000">
                                          <p:val>
                                            <p:strVal val="#ppt_w"/>
                                          </p:val>
                                        </p:tav>
                                      </p:tavLst>
                                    </p:anim>
                                    <p:anim calcmode="lin" valueType="num">
                                      <p:cBhvr>
                                        <p:cTn id="44" dur="1500" fill="hold"/>
                                        <p:tgtEl>
                                          <p:spTgt spid="8"/>
                                        </p:tgtEl>
                                        <p:attrNameLst>
                                          <p:attrName>ppt_h</p:attrName>
                                        </p:attrNameLst>
                                      </p:cBhvr>
                                      <p:tavLst>
                                        <p:tav tm="0">
                                          <p:val>
                                            <p:strVal val="#ppt_h"/>
                                          </p:val>
                                        </p:tav>
                                        <p:tav tm="100000">
                                          <p:val>
                                            <p:strVal val="#ppt_h"/>
                                          </p:val>
                                        </p:tav>
                                      </p:tavLst>
                                    </p:anim>
                                    <p:animEffect transition="in" filter="fade">
                                      <p:cBhvr>
                                        <p:cTn id="45" dur="1500"/>
                                        <p:tgtEl>
                                          <p:spTgt spid="8"/>
                                        </p:tgtEl>
                                      </p:cBhvr>
                                    </p:animEffect>
                                  </p:childTnLst>
                                </p:cTn>
                              </p:par>
                            </p:childTnLst>
                          </p:cTn>
                        </p:par>
                        <p:par>
                          <p:cTn id="46" fill="hold">
                            <p:stCondLst>
                              <p:cond delay="10500"/>
                            </p:stCondLst>
                            <p:childTnLst>
                              <p:par>
                                <p:cTn id="47" presetID="55"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500" fill="hold"/>
                                        <p:tgtEl>
                                          <p:spTgt spid="9"/>
                                        </p:tgtEl>
                                        <p:attrNameLst>
                                          <p:attrName>ppt_w</p:attrName>
                                        </p:attrNameLst>
                                      </p:cBhvr>
                                      <p:tavLst>
                                        <p:tav tm="0">
                                          <p:val>
                                            <p:strVal val="#ppt_w*0.70"/>
                                          </p:val>
                                        </p:tav>
                                        <p:tav tm="100000">
                                          <p:val>
                                            <p:strVal val="#ppt_w"/>
                                          </p:val>
                                        </p:tav>
                                      </p:tavLst>
                                    </p:anim>
                                    <p:anim calcmode="lin" valueType="num">
                                      <p:cBhvr>
                                        <p:cTn id="50" dur="1500" fill="hold"/>
                                        <p:tgtEl>
                                          <p:spTgt spid="9"/>
                                        </p:tgtEl>
                                        <p:attrNameLst>
                                          <p:attrName>ppt_h</p:attrName>
                                        </p:attrNameLst>
                                      </p:cBhvr>
                                      <p:tavLst>
                                        <p:tav tm="0">
                                          <p:val>
                                            <p:strVal val="#ppt_h"/>
                                          </p:val>
                                        </p:tav>
                                        <p:tav tm="100000">
                                          <p:val>
                                            <p:strVal val="#ppt_h"/>
                                          </p:val>
                                        </p:tav>
                                      </p:tavLst>
                                    </p:anim>
                                    <p:animEffect transition="in" filter="fade">
                                      <p:cBhvr>
                                        <p:cTn id="51" dur="1500"/>
                                        <p:tgtEl>
                                          <p:spTgt spid="9"/>
                                        </p:tgtEl>
                                      </p:cBhvr>
                                    </p:animEffect>
                                  </p:childTnLst>
                                </p:cTn>
                              </p:par>
                            </p:childTnLst>
                          </p:cTn>
                        </p:par>
                        <p:par>
                          <p:cTn id="52" fill="hold">
                            <p:stCondLst>
                              <p:cond delay="12000"/>
                            </p:stCondLst>
                            <p:childTnLst>
                              <p:par>
                                <p:cTn id="53" presetID="55" presetClass="entr" presetSubtype="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500" fill="hold"/>
                                        <p:tgtEl>
                                          <p:spTgt spid="10"/>
                                        </p:tgtEl>
                                        <p:attrNameLst>
                                          <p:attrName>ppt_w</p:attrName>
                                        </p:attrNameLst>
                                      </p:cBhvr>
                                      <p:tavLst>
                                        <p:tav tm="0">
                                          <p:val>
                                            <p:strVal val="#ppt_w*0.70"/>
                                          </p:val>
                                        </p:tav>
                                        <p:tav tm="100000">
                                          <p:val>
                                            <p:strVal val="#ppt_w"/>
                                          </p:val>
                                        </p:tav>
                                      </p:tavLst>
                                    </p:anim>
                                    <p:anim calcmode="lin" valueType="num">
                                      <p:cBhvr>
                                        <p:cTn id="56" dur="1500" fill="hold"/>
                                        <p:tgtEl>
                                          <p:spTgt spid="10"/>
                                        </p:tgtEl>
                                        <p:attrNameLst>
                                          <p:attrName>ppt_h</p:attrName>
                                        </p:attrNameLst>
                                      </p:cBhvr>
                                      <p:tavLst>
                                        <p:tav tm="0">
                                          <p:val>
                                            <p:strVal val="#ppt_h"/>
                                          </p:val>
                                        </p:tav>
                                        <p:tav tm="100000">
                                          <p:val>
                                            <p:strVal val="#ppt_h"/>
                                          </p:val>
                                        </p:tav>
                                      </p:tavLst>
                                    </p:anim>
                                    <p:animEffect transition="in" filter="fade">
                                      <p:cBhvr>
                                        <p:cTn id="57" dur="1500"/>
                                        <p:tgtEl>
                                          <p:spTgt spid="10"/>
                                        </p:tgtEl>
                                      </p:cBhvr>
                                    </p:animEffect>
                                  </p:childTnLst>
                                </p:cTn>
                              </p:par>
                            </p:childTnLst>
                          </p:cTn>
                        </p:par>
                        <p:par>
                          <p:cTn id="58" fill="hold">
                            <p:stCondLst>
                              <p:cond delay="13500"/>
                            </p:stCondLst>
                            <p:childTnLst>
                              <p:par>
                                <p:cTn id="59" presetID="55"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500" fill="hold"/>
                                        <p:tgtEl>
                                          <p:spTgt spid="11"/>
                                        </p:tgtEl>
                                        <p:attrNameLst>
                                          <p:attrName>ppt_w</p:attrName>
                                        </p:attrNameLst>
                                      </p:cBhvr>
                                      <p:tavLst>
                                        <p:tav tm="0">
                                          <p:val>
                                            <p:strVal val="#ppt_w*0.70"/>
                                          </p:val>
                                        </p:tav>
                                        <p:tav tm="100000">
                                          <p:val>
                                            <p:strVal val="#ppt_w"/>
                                          </p:val>
                                        </p:tav>
                                      </p:tavLst>
                                    </p:anim>
                                    <p:anim calcmode="lin" valueType="num">
                                      <p:cBhvr>
                                        <p:cTn id="62" dur="1500" fill="hold"/>
                                        <p:tgtEl>
                                          <p:spTgt spid="11"/>
                                        </p:tgtEl>
                                        <p:attrNameLst>
                                          <p:attrName>ppt_h</p:attrName>
                                        </p:attrNameLst>
                                      </p:cBhvr>
                                      <p:tavLst>
                                        <p:tav tm="0">
                                          <p:val>
                                            <p:strVal val="#ppt_h"/>
                                          </p:val>
                                        </p:tav>
                                        <p:tav tm="100000">
                                          <p:val>
                                            <p:strVal val="#ppt_h"/>
                                          </p:val>
                                        </p:tav>
                                      </p:tavLst>
                                    </p:anim>
                                    <p:animEffect transition="in" filter="fade">
                                      <p:cBhvr>
                                        <p:cTn id="63" dur="1500"/>
                                        <p:tgtEl>
                                          <p:spTgt spid="11"/>
                                        </p:tgtEl>
                                      </p:cBhvr>
                                    </p:animEffect>
                                  </p:childTnLst>
                                </p:cTn>
                              </p:par>
                            </p:childTnLst>
                          </p:cTn>
                        </p:par>
                        <p:par>
                          <p:cTn id="64" fill="hold">
                            <p:stCondLst>
                              <p:cond delay="15000"/>
                            </p:stCondLst>
                            <p:childTnLst>
                              <p:par>
                                <p:cTn id="65" presetID="55" presetClass="entr" presetSubtype="0"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500" fill="hold"/>
                                        <p:tgtEl>
                                          <p:spTgt spid="12"/>
                                        </p:tgtEl>
                                        <p:attrNameLst>
                                          <p:attrName>ppt_w</p:attrName>
                                        </p:attrNameLst>
                                      </p:cBhvr>
                                      <p:tavLst>
                                        <p:tav tm="0">
                                          <p:val>
                                            <p:strVal val="#ppt_w*0.70"/>
                                          </p:val>
                                        </p:tav>
                                        <p:tav tm="100000">
                                          <p:val>
                                            <p:strVal val="#ppt_w"/>
                                          </p:val>
                                        </p:tav>
                                      </p:tavLst>
                                    </p:anim>
                                    <p:anim calcmode="lin" valueType="num">
                                      <p:cBhvr>
                                        <p:cTn id="68" dur="1500" fill="hold"/>
                                        <p:tgtEl>
                                          <p:spTgt spid="12"/>
                                        </p:tgtEl>
                                        <p:attrNameLst>
                                          <p:attrName>ppt_h</p:attrName>
                                        </p:attrNameLst>
                                      </p:cBhvr>
                                      <p:tavLst>
                                        <p:tav tm="0">
                                          <p:val>
                                            <p:strVal val="#ppt_h"/>
                                          </p:val>
                                        </p:tav>
                                        <p:tav tm="100000">
                                          <p:val>
                                            <p:strVal val="#ppt_h"/>
                                          </p:val>
                                        </p:tav>
                                      </p:tavLst>
                                    </p:anim>
                                    <p:animEffect transition="in" filter="fade">
                                      <p:cBhvr>
                                        <p:cTn id="69" dur="1500"/>
                                        <p:tgtEl>
                                          <p:spTgt spid="12"/>
                                        </p:tgtEl>
                                      </p:cBhvr>
                                    </p:animEffect>
                                  </p:childTnLst>
                                </p:cTn>
                              </p:par>
                            </p:childTnLst>
                          </p:cTn>
                        </p:par>
                        <p:par>
                          <p:cTn id="70" fill="hold">
                            <p:stCondLst>
                              <p:cond delay="16500"/>
                            </p:stCondLst>
                            <p:childTnLst>
                              <p:par>
                                <p:cTn id="71" presetID="55" presetClass="entr" presetSubtype="0" fill="hold"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500" fill="hold"/>
                                        <p:tgtEl>
                                          <p:spTgt spid="13"/>
                                        </p:tgtEl>
                                        <p:attrNameLst>
                                          <p:attrName>ppt_w</p:attrName>
                                        </p:attrNameLst>
                                      </p:cBhvr>
                                      <p:tavLst>
                                        <p:tav tm="0">
                                          <p:val>
                                            <p:strVal val="#ppt_w*0.70"/>
                                          </p:val>
                                        </p:tav>
                                        <p:tav tm="100000">
                                          <p:val>
                                            <p:strVal val="#ppt_w"/>
                                          </p:val>
                                        </p:tav>
                                      </p:tavLst>
                                    </p:anim>
                                    <p:anim calcmode="lin" valueType="num">
                                      <p:cBhvr>
                                        <p:cTn id="74" dur="1500" fill="hold"/>
                                        <p:tgtEl>
                                          <p:spTgt spid="13"/>
                                        </p:tgtEl>
                                        <p:attrNameLst>
                                          <p:attrName>ppt_h</p:attrName>
                                        </p:attrNameLst>
                                      </p:cBhvr>
                                      <p:tavLst>
                                        <p:tav tm="0">
                                          <p:val>
                                            <p:strVal val="#ppt_h"/>
                                          </p:val>
                                        </p:tav>
                                        <p:tav tm="100000">
                                          <p:val>
                                            <p:strVal val="#ppt_h"/>
                                          </p:val>
                                        </p:tav>
                                      </p:tavLst>
                                    </p:anim>
                                    <p:animEffect transition="in" filter="fade">
                                      <p:cBhvr>
                                        <p:cTn id="75" dur="1500"/>
                                        <p:tgtEl>
                                          <p:spTgt spid="13"/>
                                        </p:tgtEl>
                                      </p:cBhvr>
                                    </p:animEffect>
                                  </p:childTnLst>
                                </p:cTn>
                              </p:par>
                            </p:childTnLst>
                          </p:cTn>
                        </p:par>
                        <p:par>
                          <p:cTn id="76" fill="hold">
                            <p:stCondLst>
                              <p:cond delay="18000"/>
                            </p:stCondLst>
                            <p:childTnLst>
                              <p:par>
                                <p:cTn id="77" presetID="55" presetClass="entr" presetSubtype="0"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1500" fill="hold"/>
                                        <p:tgtEl>
                                          <p:spTgt spid="14"/>
                                        </p:tgtEl>
                                        <p:attrNameLst>
                                          <p:attrName>ppt_w</p:attrName>
                                        </p:attrNameLst>
                                      </p:cBhvr>
                                      <p:tavLst>
                                        <p:tav tm="0">
                                          <p:val>
                                            <p:strVal val="#ppt_w*0.70"/>
                                          </p:val>
                                        </p:tav>
                                        <p:tav tm="100000">
                                          <p:val>
                                            <p:strVal val="#ppt_w"/>
                                          </p:val>
                                        </p:tav>
                                      </p:tavLst>
                                    </p:anim>
                                    <p:anim calcmode="lin" valueType="num">
                                      <p:cBhvr>
                                        <p:cTn id="80" dur="1500" fill="hold"/>
                                        <p:tgtEl>
                                          <p:spTgt spid="14"/>
                                        </p:tgtEl>
                                        <p:attrNameLst>
                                          <p:attrName>ppt_h</p:attrName>
                                        </p:attrNameLst>
                                      </p:cBhvr>
                                      <p:tavLst>
                                        <p:tav tm="0">
                                          <p:val>
                                            <p:strVal val="#ppt_h"/>
                                          </p:val>
                                        </p:tav>
                                        <p:tav tm="100000">
                                          <p:val>
                                            <p:strVal val="#ppt_h"/>
                                          </p:val>
                                        </p:tav>
                                      </p:tavLst>
                                    </p:anim>
                                    <p:animEffect transition="in" filter="fade">
                                      <p:cBhvr>
                                        <p:cTn id="81" dur="1500"/>
                                        <p:tgtEl>
                                          <p:spTgt spid="14"/>
                                        </p:tgtEl>
                                      </p:cBhvr>
                                    </p:animEffect>
                                  </p:childTnLst>
                                </p:cTn>
                              </p:par>
                            </p:childTnLst>
                          </p:cTn>
                        </p:par>
                        <p:par>
                          <p:cTn id="82" fill="hold">
                            <p:stCondLst>
                              <p:cond delay="19500"/>
                            </p:stCondLst>
                            <p:childTnLst>
                              <p:par>
                                <p:cTn id="83" presetID="55" presetClass="entr" presetSubtype="0" fill="hold" nodeType="after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p:cTn id="85" dur="1500" fill="hold"/>
                                        <p:tgtEl>
                                          <p:spTgt spid="15"/>
                                        </p:tgtEl>
                                        <p:attrNameLst>
                                          <p:attrName>ppt_w</p:attrName>
                                        </p:attrNameLst>
                                      </p:cBhvr>
                                      <p:tavLst>
                                        <p:tav tm="0">
                                          <p:val>
                                            <p:strVal val="#ppt_w*0.70"/>
                                          </p:val>
                                        </p:tav>
                                        <p:tav tm="100000">
                                          <p:val>
                                            <p:strVal val="#ppt_w"/>
                                          </p:val>
                                        </p:tav>
                                      </p:tavLst>
                                    </p:anim>
                                    <p:anim calcmode="lin" valueType="num">
                                      <p:cBhvr>
                                        <p:cTn id="86" dur="1500" fill="hold"/>
                                        <p:tgtEl>
                                          <p:spTgt spid="15"/>
                                        </p:tgtEl>
                                        <p:attrNameLst>
                                          <p:attrName>ppt_h</p:attrName>
                                        </p:attrNameLst>
                                      </p:cBhvr>
                                      <p:tavLst>
                                        <p:tav tm="0">
                                          <p:val>
                                            <p:strVal val="#ppt_h"/>
                                          </p:val>
                                        </p:tav>
                                        <p:tav tm="100000">
                                          <p:val>
                                            <p:strVal val="#ppt_h"/>
                                          </p:val>
                                        </p:tav>
                                      </p:tavLst>
                                    </p:anim>
                                    <p:animEffect transition="in" filter="fade">
                                      <p:cBhvr>
                                        <p:cTn id="87" dur="1500"/>
                                        <p:tgtEl>
                                          <p:spTgt spid="15"/>
                                        </p:tgtEl>
                                      </p:cBhvr>
                                    </p:animEffect>
                                  </p:childTnLst>
                                </p:cTn>
                              </p:par>
                            </p:childTnLst>
                          </p:cTn>
                        </p:par>
                        <p:par>
                          <p:cTn id="88" fill="hold">
                            <p:stCondLst>
                              <p:cond delay="21000"/>
                            </p:stCondLst>
                            <p:childTnLst>
                              <p:par>
                                <p:cTn id="89" presetID="55" presetClass="entr" presetSubtype="0" fill="hold" nodeType="after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1500" fill="hold"/>
                                        <p:tgtEl>
                                          <p:spTgt spid="16"/>
                                        </p:tgtEl>
                                        <p:attrNameLst>
                                          <p:attrName>ppt_w</p:attrName>
                                        </p:attrNameLst>
                                      </p:cBhvr>
                                      <p:tavLst>
                                        <p:tav tm="0">
                                          <p:val>
                                            <p:strVal val="#ppt_w*0.70"/>
                                          </p:val>
                                        </p:tav>
                                        <p:tav tm="100000">
                                          <p:val>
                                            <p:strVal val="#ppt_w"/>
                                          </p:val>
                                        </p:tav>
                                      </p:tavLst>
                                    </p:anim>
                                    <p:anim calcmode="lin" valueType="num">
                                      <p:cBhvr>
                                        <p:cTn id="92" dur="1500" fill="hold"/>
                                        <p:tgtEl>
                                          <p:spTgt spid="16"/>
                                        </p:tgtEl>
                                        <p:attrNameLst>
                                          <p:attrName>ppt_h</p:attrName>
                                        </p:attrNameLst>
                                      </p:cBhvr>
                                      <p:tavLst>
                                        <p:tav tm="0">
                                          <p:val>
                                            <p:strVal val="#ppt_h"/>
                                          </p:val>
                                        </p:tav>
                                        <p:tav tm="100000">
                                          <p:val>
                                            <p:strVal val="#ppt_h"/>
                                          </p:val>
                                        </p:tav>
                                      </p:tavLst>
                                    </p:anim>
                                    <p:animEffect transition="in" filter="fade">
                                      <p:cBhvr>
                                        <p:cTn id="93" dur="1500"/>
                                        <p:tgtEl>
                                          <p:spTgt spid="16"/>
                                        </p:tgtEl>
                                      </p:cBhvr>
                                    </p:animEffect>
                                  </p:childTnLst>
                                </p:cTn>
                              </p:par>
                            </p:childTnLst>
                          </p:cTn>
                        </p:par>
                        <p:par>
                          <p:cTn id="94" fill="hold">
                            <p:stCondLst>
                              <p:cond delay="22500"/>
                            </p:stCondLst>
                            <p:childTnLst>
                              <p:par>
                                <p:cTn id="95" presetID="55" presetClass="entr" presetSubtype="0" fill="hold" nodeType="after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p:cTn id="97" dur="1500" fill="hold"/>
                                        <p:tgtEl>
                                          <p:spTgt spid="17"/>
                                        </p:tgtEl>
                                        <p:attrNameLst>
                                          <p:attrName>ppt_w</p:attrName>
                                        </p:attrNameLst>
                                      </p:cBhvr>
                                      <p:tavLst>
                                        <p:tav tm="0">
                                          <p:val>
                                            <p:strVal val="#ppt_w*0.70"/>
                                          </p:val>
                                        </p:tav>
                                        <p:tav tm="100000">
                                          <p:val>
                                            <p:strVal val="#ppt_w"/>
                                          </p:val>
                                        </p:tav>
                                      </p:tavLst>
                                    </p:anim>
                                    <p:anim calcmode="lin" valueType="num">
                                      <p:cBhvr>
                                        <p:cTn id="98" dur="1500" fill="hold"/>
                                        <p:tgtEl>
                                          <p:spTgt spid="17"/>
                                        </p:tgtEl>
                                        <p:attrNameLst>
                                          <p:attrName>ppt_h</p:attrName>
                                        </p:attrNameLst>
                                      </p:cBhvr>
                                      <p:tavLst>
                                        <p:tav tm="0">
                                          <p:val>
                                            <p:strVal val="#ppt_h"/>
                                          </p:val>
                                        </p:tav>
                                        <p:tav tm="100000">
                                          <p:val>
                                            <p:strVal val="#ppt_h"/>
                                          </p:val>
                                        </p:tav>
                                      </p:tavLst>
                                    </p:anim>
                                    <p:animEffect transition="in" filter="fade">
                                      <p:cBhvr>
                                        <p:cTn id="99"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819721053"/>
              </p:ext>
            </p:extLst>
          </p:nvPr>
        </p:nvGraphicFramePr>
        <p:xfrm>
          <a:off x="0" y="0"/>
          <a:ext cx="12192000" cy="6857999"/>
        </p:xfrm>
        <a:graphic>
          <a:graphicData uri="http://schemas.openxmlformats.org/drawingml/2006/table">
            <a:tbl>
              <a:tblPr firstRow="1" firstCol="1" bandRow="1">
                <a:tableStyleId>{5C22544A-7EE6-4342-B048-85BDC9FD1C3A}</a:tableStyleId>
              </a:tblPr>
              <a:tblGrid>
                <a:gridCol w="9425294">
                  <a:extLst>
                    <a:ext uri="{9D8B030D-6E8A-4147-A177-3AD203B41FA5}">
                      <a16:colId xmlns:a16="http://schemas.microsoft.com/office/drawing/2014/main" val="751582680"/>
                    </a:ext>
                  </a:extLst>
                </a:gridCol>
                <a:gridCol w="2766706">
                  <a:extLst>
                    <a:ext uri="{9D8B030D-6E8A-4147-A177-3AD203B41FA5}">
                      <a16:colId xmlns:a16="http://schemas.microsoft.com/office/drawing/2014/main" val="1812897771"/>
                    </a:ext>
                  </a:extLst>
                </a:gridCol>
              </a:tblGrid>
              <a:tr h="6857999">
                <a:tc>
                  <a:txBody>
                    <a:bodyPr/>
                    <a:lstStyle/>
                    <a:p>
                      <a:pPr algn="l">
                        <a:lnSpc>
                          <a:spcPct val="107000"/>
                        </a:lnSpc>
                        <a:spcAft>
                          <a:spcPts val="0"/>
                        </a:spcAft>
                      </a:pPr>
                      <a:r>
                        <a:rPr lang="uk-UA" sz="4000" dirty="0">
                          <a:effectLst/>
                        </a:rPr>
                        <a:t>Технічні комплектуючі для пристроїв</a:t>
                      </a:r>
                      <a:r>
                        <a:rPr lang="uk-UA" sz="3600" dirty="0">
                          <a:effectLst/>
                        </a:rPr>
                        <a:t>:</a:t>
                      </a:r>
                      <a:endParaRPr lang="ru-RU" sz="3600" dirty="0">
                        <a:effectLst/>
                      </a:endParaRPr>
                    </a:p>
                    <a:p>
                      <a:pPr algn="l">
                        <a:lnSpc>
                          <a:spcPct val="107000"/>
                        </a:lnSpc>
                        <a:spcAft>
                          <a:spcPts val="0"/>
                        </a:spcAft>
                      </a:pPr>
                      <a:r>
                        <a:rPr lang="uk-UA" sz="3600" dirty="0" err="1">
                          <a:effectLst/>
                        </a:rPr>
                        <a:t>Тонер</a:t>
                      </a:r>
                      <a:r>
                        <a:rPr lang="uk-UA" sz="3600" dirty="0">
                          <a:effectLst/>
                        </a:rPr>
                        <a:t>, шлейф сканера, блок сканера, </a:t>
                      </a:r>
                      <a:r>
                        <a:rPr lang="uk-UA" sz="3600" dirty="0" err="1">
                          <a:effectLst/>
                        </a:rPr>
                        <a:t>смазка</a:t>
                      </a:r>
                      <a:r>
                        <a:rPr lang="uk-UA" sz="3600" dirty="0">
                          <a:effectLst/>
                        </a:rPr>
                        <a:t> оригінальна, процесорний </a:t>
                      </a:r>
                      <a:r>
                        <a:rPr lang="uk-UA" sz="3600" dirty="0" err="1">
                          <a:effectLst/>
                        </a:rPr>
                        <a:t>кулер</a:t>
                      </a:r>
                      <a:r>
                        <a:rPr lang="uk-UA" sz="3600" dirty="0">
                          <a:effectLst/>
                        </a:rPr>
                        <a:t>, антена </a:t>
                      </a:r>
                      <a:r>
                        <a:rPr lang="en-US" sz="3600" dirty="0">
                          <a:effectLst/>
                        </a:rPr>
                        <a:t>CISCO</a:t>
                      </a:r>
                      <a:r>
                        <a:rPr lang="uk-UA" sz="3600" dirty="0">
                          <a:effectLst/>
                        </a:rPr>
                        <a:t>, </a:t>
                      </a:r>
                      <a:r>
                        <a:rPr lang="uk-UA" sz="3600" dirty="0" err="1">
                          <a:effectLst/>
                        </a:rPr>
                        <a:t>принтсервер</a:t>
                      </a:r>
                      <a:r>
                        <a:rPr lang="uk-UA" sz="3600" dirty="0">
                          <a:effectLst/>
                        </a:rPr>
                        <a:t>, </a:t>
                      </a:r>
                      <a:r>
                        <a:rPr lang="uk-UA" sz="3600" dirty="0" err="1">
                          <a:effectLst/>
                        </a:rPr>
                        <a:t>медіаконвертер</a:t>
                      </a:r>
                      <a:r>
                        <a:rPr lang="uk-UA" sz="3600" dirty="0">
                          <a:effectLst/>
                        </a:rPr>
                        <a:t>, комплект кабелів </a:t>
                      </a:r>
                      <a:r>
                        <a:rPr lang="en-US" sz="3600" dirty="0">
                          <a:effectLst/>
                        </a:rPr>
                        <a:t>D</a:t>
                      </a:r>
                      <a:r>
                        <a:rPr lang="uk-UA" sz="3600" dirty="0">
                          <a:effectLst/>
                        </a:rPr>
                        <a:t>-</a:t>
                      </a:r>
                      <a:r>
                        <a:rPr lang="en-US" sz="3600" dirty="0">
                          <a:effectLst/>
                        </a:rPr>
                        <a:t>Link</a:t>
                      </a:r>
                      <a:r>
                        <a:rPr lang="uk-UA" sz="3600" dirty="0">
                          <a:effectLst/>
                        </a:rPr>
                        <a:t>, </a:t>
                      </a:r>
                      <a:r>
                        <a:rPr lang="uk-UA" sz="3600" dirty="0" err="1">
                          <a:effectLst/>
                        </a:rPr>
                        <a:t>концертратор</a:t>
                      </a:r>
                      <a:r>
                        <a:rPr lang="uk-UA" sz="3600" dirty="0">
                          <a:effectLst/>
                        </a:rPr>
                        <a:t> </a:t>
                      </a:r>
                      <a:r>
                        <a:rPr lang="en-US" sz="3600" dirty="0">
                          <a:effectLst/>
                        </a:rPr>
                        <a:t>Belkin</a:t>
                      </a:r>
                      <a:r>
                        <a:rPr lang="uk-UA" sz="3600" dirty="0">
                          <a:effectLst/>
                        </a:rPr>
                        <a:t>, картридж, вузол </a:t>
                      </a:r>
                      <a:r>
                        <a:rPr lang="uk-UA" sz="3600" dirty="0" err="1">
                          <a:effectLst/>
                        </a:rPr>
                        <a:t>термозапікання</a:t>
                      </a:r>
                      <a:r>
                        <a:rPr lang="uk-UA" sz="3600" dirty="0">
                          <a:effectLst/>
                        </a:rPr>
                        <a:t>, термоплівка, комплект підшипників гумового валу, плата форматора, </a:t>
                      </a:r>
                      <a:r>
                        <a:rPr lang="uk-UA" sz="3600" dirty="0" err="1">
                          <a:effectLst/>
                        </a:rPr>
                        <a:t>фотобарабан</a:t>
                      </a:r>
                      <a:r>
                        <a:rPr lang="uk-UA" sz="3600" dirty="0">
                          <a:effectLst/>
                        </a:rPr>
                        <a:t>, вал </a:t>
                      </a:r>
                      <a:r>
                        <a:rPr lang="uk-UA" sz="3600" dirty="0" err="1">
                          <a:effectLst/>
                        </a:rPr>
                        <a:t>первичного</a:t>
                      </a:r>
                      <a:r>
                        <a:rPr lang="uk-UA" sz="3600" dirty="0">
                          <a:effectLst/>
                        </a:rPr>
                        <a:t> заряду, </a:t>
                      </a:r>
                      <a:r>
                        <a:rPr lang="uk-UA" sz="3600" dirty="0" err="1">
                          <a:effectLst/>
                        </a:rPr>
                        <a:t>дозируюче</a:t>
                      </a:r>
                      <a:r>
                        <a:rPr lang="uk-UA" sz="3600" dirty="0">
                          <a:effectLst/>
                        </a:rPr>
                        <a:t> лезо,  нагрівальний елемент</a:t>
                      </a:r>
                      <a:endParaRPr lang="ru-RU"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000" dirty="0" smtClean="0">
                          <a:solidFill>
                            <a:srgbClr val="FFFF00"/>
                          </a:solidFill>
                          <a:effectLst/>
                        </a:rPr>
                        <a:t>19325</a:t>
                      </a:r>
                      <a:endParaRPr lang="ru-RU" sz="2800" dirty="0">
                        <a:solidFill>
                          <a:srgbClr val="FFFF00"/>
                        </a:solidFill>
                        <a:effectLst/>
                      </a:endParaRPr>
                    </a:p>
                    <a:p>
                      <a:pPr algn="l">
                        <a:lnSpc>
                          <a:spcPct val="107000"/>
                        </a:lnSpc>
                        <a:spcAft>
                          <a:spcPts val="0"/>
                        </a:spcAft>
                      </a:pPr>
                      <a:r>
                        <a:rPr lang="uk-UA"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9053193"/>
                  </a:ext>
                </a:extLst>
              </a:tr>
            </a:tbl>
          </a:graphicData>
        </a:graphic>
      </p:graphicFrame>
    </p:spTree>
    <p:extLst>
      <p:ext uri="{BB962C8B-B14F-4D97-AF65-F5344CB8AC3E}">
        <p14:creationId xmlns:p14="http://schemas.microsoft.com/office/powerpoint/2010/main" val="2975939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707" y="0"/>
            <a:ext cx="10728585" cy="685800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99" y="0"/>
            <a:ext cx="10988002" cy="685800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4330" y="0"/>
            <a:ext cx="9703340" cy="6858000"/>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8675203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 calcmode="lin" valueType="num">
                                      <p:cBhvr>
                                        <p:cTn id="9" dur="1500" fill="hold"/>
                                        <p:tgtEl>
                                          <p:spTgt spid="2"/>
                                        </p:tgtEl>
                                        <p:attrNameLst>
                                          <p:attrName>style.rotation</p:attrName>
                                        </p:attrNameLst>
                                      </p:cBhvr>
                                      <p:tavLst>
                                        <p:tav tm="0">
                                          <p:val>
                                            <p:fltVal val="90"/>
                                          </p:val>
                                        </p:tav>
                                        <p:tav tm="100000">
                                          <p:val>
                                            <p:fltVal val="0"/>
                                          </p:val>
                                        </p:tav>
                                      </p:tavLst>
                                    </p:anim>
                                    <p:animEffect transition="in" filter="fade">
                                      <p:cBhvr>
                                        <p:cTn id="10" dur="1500"/>
                                        <p:tgtEl>
                                          <p:spTgt spid="2"/>
                                        </p:tgtEl>
                                      </p:cBhvr>
                                    </p:animEffect>
                                  </p:childTnLst>
                                </p:cTn>
                              </p:par>
                            </p:childTnLst>
                          </p:cTn>
                        </p:par>
                        <p:par>
                          <p:cTn id="11" fill="hold">
                            <p:stCondLst>
                              <p:cond delay="1500"/>
                            </p:stCondLst>
                            <p:childTnLst>
                              <p:par>
                                <p:cTn id="12" presetID="3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500" fill="hold"/>
                                        <p:tgtEl>
                                          <p:spTgt spid="3"/>
                                        </p:tgtEl>
                                        <p:attrNameLst>
                                          <p:attrName>ppt_w</p:attrName>
                                        </p:attrNameLst>
                                      </p:cBhvr>
                                      <p:tavLst>
                                        <p:tav tm="0">
                                          <p:val>
                                            <p:fltVal val="0"/>
                                          </p:val>
                                        </p:tav>
                                        <p:tav tm="100000">
                                          <p:val>
                                            <p:strVal val="#ppt_w"/>
                                          </p:val>
                                        </p:tav>
                                      </p:tavLst>
                                    </p:anim>
                                    <p:anim calcmode="lin" valueType="num">
                                      <p:cBhvr>
                                        <p:cTn id="15" dur="1500" fill="hold"/>
                                        <p:tgtEl>
                                          <p:spTgt spid="3"/>
                                        </p:tgtEl>
                                        <p:attrNameLst>
                                          <p:attrName>ppt_h</p:attrName>
                                        </p:attrNameLst>
                                      </p:cBhvr>
                                      <p:tavLst>
                                        <p:tav tm="0">
                                          <p:val>
                                            <p:fltVal val="0"/>
                                          </p:val>
                                        </p:tav>
                                        <p:tav tm="100000">
                                          <p:val>
                                            <p:strVal val="#ppt_h"/>
                                          </p:val>
                                        </p:tav>
                                      </p:tavLst>
                                    </p:anim>
                                    <p:anim calcmode="lin" valueType="num">
                                      <p:cBhvr>
                                        <p:cTn id="16" dur="1500" fill="hold"/>
                                        <p:tgtEl>
                                          <p:spTgt spid="3"/>
                                        </p:tgtEl>
                                        <p:attrNameLst>
                                          <p:attrName>style.rotation</p:attrName>
                                        </p:attrNameLst>
                                      </p:cBhvr>
                                      <p:tavLst>
                                        <p:tav tm="0">
                                          <p:val>
                                            <p:fltVal val="90"/>
                                          </p:val>
                                        </p:tav>
                                        <p:tav tm="100000">
                                          <p:val>
                                            <p:fltVal val="0"/>
                                          </p:val>
                                        </p:tav>
                                      </p:tavLst>
                                    </p:anim>
                                    <p:animEffect transition="in" filter="fade">
                                      <p:cBhvr>
                                        <p:cTn id="17" dur="1500"/>
                                        <p:tgtEl>
                                          <p:spTgt spid="3"/>
                                        </p:tgtEl>
                                      </p:cBhvr>
                                    </p:animEffect>
                                  </p:childTnLst>
                                </p:cTn>
                              </p:par>
                            </p:childTnLst>
                          </p:cTn>
                        </p:par>
                        <p:par>
                          <p:cTn id="18" fill="hold">
                            <p:stCondLst>
                              <p:cond delay="3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500" fill="hold"/>
                                        <p:tgtEl>
                                          <p:spTgt spid="4"/>
                                        </p:tgtEl>
                                        <p:attrNameLst>
                                          <p:attrName>ppt_w</p:attrName>
                                        </p:attrNameLst>
                                      </p:cBhvr>
                                      <p:tavLst>
                                        <p:tav tm="0">
                                          <p:val>
                                            <p:fltVal val="0"/>
                                          </p:val>
                                        </p:tav>
                                        <p:tav tm="100000">
                                          <p:val>
                                            <p:strVal val="#ppt_w"/>
                                          </p:val>
                                        </p:tav>
                                      </p:tavLst>
                                    </p:anim>
                                    <p:anim calcmode="lin" valueType="num">
                                      <p:cBhvr>
                                        <p:cTn id="22" dur="1500" fill="hold"/>
                                        <p:tgtEl>
                                          <p:spTgt spid="4"/>
                                        </p:tgtEl>
                                        <p:attrNameLst>
                                          <p:attrName>ppt_h</p:attrName>
                                        </p:attrNameLst>
                                      </p:cBhvr>
                                      <p:tavLst>
                                        <p:tav tm="0">
                                          <p:val>
                                            <p:fltVal val="0"/>
                                          </p:val>
                                        </p:tav>
                                        <p:tav tm="100000">
                                          <p:val>
                                            <p:strVal val="#ppt_h"/>
                                          </p:val>
                                        </p:tav>
                                      </p:tavLst>
                                    </p:anim>
                                    <p:anim calcmode="lin" valueType="num">
                                      <p:cBhvr>
                                        <p:cTn id="23" dur="1500" fill="hold"/>
                                        <p:tgtEl>
                                          <p:spTgt spid="4"/>
                                        </p:tgtEl>
                                        <p:attrNameLst>
                                          <p:attrName>style.rotation</p:attrName>
                                        </p:attrNameLst>
                                      </p:cBhvr>
                                      <p:tavLst>
                                        <p:tav tm="0">
                                          <p:val>
                                            <p:fltVal val="90"/>
                                          </p:val>
                                        </p:tav>
                                        <p:tav tm="100000">
                                          <p:val>
                                            <p:fltVal val="0"/>
                                          </p:val>
                                        </p:tav>
                                      </p:tavLst>
                                    </p:anim>
                                    <p:animEffect transition="in" filter="fade">
                                      <p:cBhvr>
                                        <p:cTn id="24" dur="1500"/>
                                        <p:tgtEl>
                                          <p:spTgt spid="4"/>
                                        </p:tgtEl>
                                      </p:cBhvr>
                                    </p:animEffect>
                                  </p:childTnLst>
                                </p:cTn>
                              </p:par>
                            </p:childTnLst>
                          </p:cTn>
                        </p:par>
                        <p:par>
                          <p:cTn id="25" fill="hold">
                            <p:stCondLst>
                              <p:cond delay="4500"/>
                            </p:stCondLst>
                            <p:childTnLst>
                              <p:par>
                                <p:cTn id="26" presetID="31"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500" fill="hold"/>
                                        <p:tgtEl>
                                          <p:spTgt spid="5"/>
                                        </p:tgtEl>
                                        <p:attrNameLst>
                                          <p:attrName>ppt_w</p:attrName>
                                        </p:attrNameLst>
                                      </p:cBhvr>
                                      <p:tavLst>
                                        <p:tav tm="0">
                                          <p:val>
                                            <p:fltVal val="0"/>
                                          </p:val>
                                        </p:tav>
                                        <p:tav tm="100000">
                                          <p:val>
                                            <p:strVal val="#ppt_w"/>
                                          </p:val>
                                        </p:tav>
                                      </p:tavLst>
                                    </p:anim>
                                    <p:anim calcmode="lin" valueType="num">
                                      <p:cBhvr>
                                        <p:cTn id="29" dur="1500" fill="hold"/>
                                        <p:tgtEl>
                                          <p:spTgt spid="5"/>
                                        </p:tgtEl>
                                        <p:attrNameLst>
                                          <p:attrName>ppt_h</p:attrName>
                                        </p:attrNameLst>
                                      </p:cBhvr>
                                      <p:tavLst>
                                        <p:tav tm="0">
                                          <p:val>
                                            <p:fltVal val="0"/>
                                          </p:val>
                                        </p:tav>
                                        <p:tav tm="100000">
                                          <p:val>
                                            <p:strVal val="#ppt_h"/>
                                          </p:val>
                                        </p:tav>
                                      </p:tavLst>
                                    </p:anim>
                                    <p:anim calcmode="lin" valueType="num">
                                      <p:cBhvr>
                                        <p:cTn id="30" dur="1500" fill="hold"/>
                                        <p:tgtEl>
                                          <p:spTgt spid="5"/>
                                        </p:tgtEl>
                                        <p:attrNameLst>
                                          <p:attrName>style.rotation</p:attrName>
                                        </p:attrNameLst>
                                      </p:cBhvr>
                                      <p:tavLst>
                                        <p:tav tm="0">
                                          <p:val>
                                            <p:fltVal val="90"/>
                                          </p:val>
                                        </p:tav>
                                        <p:tav tm="100000">
                                          <p:val>
                                            <p:fltVal val="0"/>
                                          </p:val>
                                        </p:tav>
                                      </p:tavLst>
                                    </p:anim>
                                    <p:animEffect transition="in" filter="fade">
                                      <p:cBhvr>
                                        <p:cTn id="31" dur="1500"/>
                                        <p:tgtEl>
                                          <p:spTgt spid="5"/>
                                        </p:tgtEl>
                                      </p:cBhvr>
                                    </p:animEffect>
                                  </p:childTnLst>
                                </p:cTn>
                              </p:par>
                            </p:childTnLst>
                          </p:cTn>
                        </p:par>
                        <p:par>
                          <p:cTn id="32" fill="hold">
                            <p:stCondLst>
                              <p:cond delay="6000"/>
                            </p:stCondLst>
                            <p:childTnLst>
                              <p:par>
                                <p:cTn id="33" presetID="31"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500" fill="hold"/>
                                        <p:tgtEl>
                                          <p:spTgt spid="6"/>
                                        </p:tgtEl>
                                        <p:attrNameLst>
                                          <p:attrName>ppt_w</p:attrName>
                                        </p:attrNameLst>
                                      </p:cBhvr>
                                      <p:tavLst>
                                        <p:tav tm="0">
                                          <p:val>
                                            <p:fltVal val="0"/>
                                          </p:val>
                                        </p:tav>
                                        <p:tav tm="100000">
                                          <p:val>
                                            <p:strVal val="#ppt_w"/>
                                          </p:val>
                                        </p:tav>
                                      </p:tavLst>
                                    </p:anim>
                                    <p:anim calcmode="lin" valueType="num">
                                      <p:cBhvr>
                                        <p:cTn id="36" dur="1500" fill="hold"/>
                                        <p:tgtEl>
                                          <p:spTgt spid="6"/>
                                        </p:tgtEl>
                                        <p:attrNameLst>
                                          <p:attrName>ppt_h</p:attrName>
                                        </p:attrNameLst>
                                      </p:cBhvr>
                                      <p:tavLst>
                                        <p:tav tm="0">
                                          <p:val>
                                            <p:fltVal val="0"/>
                                          </p:val>
                                        </p:tav>
                                        <p:tav tm="100000">
                                          <p:val>
                                            <p:strVal val="#ppt_h"/>
                                          </p:val>
                                        </p:tav>
                                      </p:tavLst>
                                    </p:anim>
                                    <p:anim calcmode="lin" valueType="num">
                                      <p:cBhvr>
                                        <p:cTn id="37" dur="1500" fill="hold"/>
                                        <p:tgtEl>
                                          <p:spTgt spid="6"/>
                                        </p:tgtEl>
                                        <p:attrNameLst>
                                          <p:attrName>style.rotation</p:attrName>
                                        </p:attrNameLst>
                                      </p:cBhvr>
                                      <p:tavLst>
                                        <p:tav tm="0">
                                          <p:val>
                                            <p:fltVal val="90"/>
                                          </p:val>
                                        </p:tav>
                                        <p:tav tm="100000">
                                          <p:val>
                                            <p:fltVal val="0"/>
                                          </p:val>
                                        </p:tav>
                                      </p:tavLst>
                                    </p:anim>
                                    <p:animEffect transition="in" filter="fade">
                                      <p:cBhvr>
                                        <p:cTn id="38" dur="1500"/>
                                        <p:tgtEl>
                                          <p:spTgt spid="6"/>
                                        </p:tgtEl>
                                      </p:cBhvr>
                                    </p:animEffect>
                                  </p:childTnLst>
                                </p:cTn>
                              </p:par>
                            </p:childTnLst>
                          </p:cTn>
                        </p:par>
                        <p:par>
                          <p:cTn id="39" fill="hold">
                            <p:stCondLst>
                              <p:cond delay="7500"/>
                            </p:stCondLst>
                            <p:childTnLst>
                              <p:par>
                                <p:cTn id="40" presetID="31"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500" fill="hold"/>
                                        <p:tgtEl>
                                          <p:spTgt spid="7"/>
                                        </p:tgtEl>
                                        <p:attrNameLst>
                                          <p:attrName>ppt_w</p:attrName>
                                        </p:attrNameLst>
                                      </p:cBhvr>
                                      <p:tavLst>
                                        <p:tav tm="0">
                                          <p:val>
                                            <p:fltVal val="0"/>
                                          </p:val>
                                        </p:tav>
                                        <p:tav tm="100000">
                                          <p:val>
                                            <p:strVal val="#ppt_w"/>
                                          </p:val>
                                        </p:tav>
                                      </p:tavLst>
                                    </p:anim>
                                    <p:anim calcmode="lin" valueType="num">
                                      <p:cBhvr>
                                        <p:cTn id="43" dur="1500" fill="hold"/>
                                        <p:tgtEl>
                                          <p:spTgt spid="7"/>
                                        </p:tgtEl>
                                        <p:attrNameLst>
                                          <p:attrName>ppt_h</p:attrName>
                                        </p:attrNameLst>
                                      </p:cBhvr>
                                      <p:tavLst>
                                        <p:tav tm="0">
                                          <p:val>
                                            <p:fltVal val="0"/>
                                          </p:val>
                                        </p:tav>
                                        <p:tav tm="100000">
                                          <p:val>
                                            <p:strVal val="#ppt_h"/>
                                          </p:val>
                                        </p:tav>
                                      </p:tavLst>
                                    </p:anim>
                                    <p:anim calcmode="lin" valueType="num">
                                      <p:cBhvr>
                                        <p:cTn id="44" dur="1500" fill="hold"/>
                                        <p:tgtEl>
                                          <p:spTgt spid="7"/>
                                        </p:tgtEl>
                                        <p:attrNameLst>
                                          <p:attrName>style.rotation</p:attrName>
                                        </p:attrNameLst>
                                      </p:cBhvr>
                                      <p:tavLst>
                                        <p:tav tm="0">
                                          <p:val>
                                            <p:fltVal val="90"/>
                                          </p:val>
                                        </p:tav>
                                        <p:tav tm="100000">
                                          <p:val>
                                            <p:fltVal val="0"/>
                                          </p:val>
                                        </p:tav>
                                      </p:tavLst>
                                    </p:anim>
                                    <p:animEffect transition="in" filter="fade">
                                      <p:cBhvr>
                                        <p:cTn id="45"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A66FA471-1745-417A-A391-AA43019D089A}"/>
              </a:ext>
            </a:extLst>
          </p:cNvPr>
          <p:cNvSpPr/>
          <p:nvPr/>
        </p:nvSpPr>
        <p:spPr>
          <a:xfrm>
            <a:off x="4311663" y="6597011"/>
            <a:ext cx="3505449" cy="338554"/>
          </a:xfrm>
          <a:prstGeom prst="ellipse">
            <a:avLst/>
          </a:prstGeom>
          <a:gradFill flip="none" rotWithShape="1">
            <a:gsLst>
              <a:gs pos="73000">
                <a:srgbClr val="EAEAEA"/>
              </a:gs>
              <a:gs pos="0">
                <a:schemeClr val="tx1">
                  <a:alpha val="36000"/>
                </a:schemeClr>
              </a:gs>
            </a:gsLst>
            <a:path path="circl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20677F5-4EBA-48AC-9A28-554172A562D9}"/>
              </a:ext>
            </a:extLst>
          </p:cNvPr>
          <p:cNvSpPr/>
          <p:nvPr/>
        </p:nvSpPr>
        <p:spPr>
          <a:xfrm>
            <a:off x="3464884" y="114431"/>
            <a:ext cx="4965896" cy="6597747"/>
          </a:xfrm>
          <a:custGeom>
            <a:avLst/>
            <a:gdLst>
              <a:gd name="connsiteX0" fmla="*/ 124296 w 4965896"/>
              <a:gd name="connsiteY0" fmla="*/ 0 h 6597747"/>
              <a:gd name="connsiteX1" fmla="*/ 3946311 w 4965896"/>
              <a:gd name="connsiteY1" fmla="*/ 0 h 6597747"/>
              <a:gd name="connsiteX2" fmla="*/ 4965896 w 4965896"/>
              <a:gd name="connsiteY2" fmla="*/ 868568 h 6597747"/>
              <a:gd name="connsiteX3" fmla="*/ 4965896 w 4965896"/>
              <a:gd name="connsiteY3" fmla="*/ 6473451 h 6597747"/>
              <a:gd name="connsiteX4" fmla="*/ 4841600 w 4965896"/>
              <a:gd name="connsiteY4" fmla="*/ 6597747 h 6597747"/>
              <a:gd name="connsiteX5" fmla="*/ 124296 w 4965896"/>
              <a:gd name="connsiteY5" fmla="*/ 6597747 h 6597747"/>
              <a:gd name="connsiteX6" fmla="*/ 0 w 4965896"/>
              <a:gd name="connsiteY6" fmla="*/ 6473451 h 6597747"/>
              <a:gd name="connsiteX7" fmla="*/ 0 w 4965896"/>
              <a:gd name="connsiteY7" fmla="*/ 124296 h 6597747"/>
              <a:gd name="connsiteX8" fmla="*/ 124296 w 4965896"/>
              <a:gd name="connsiteY8" fmla="*/ 0 h 659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5896" h="6597747">
                <a:moveTo>
                  <a:pt x="124296" y="0"/>
                </a:moveTo>
                <a:lnTo>
                  <a:pt x="3946311" y="0"/>
                </a:lnTo>
                <a:lnTo>
                  <a:pt x="4965896" y="868568"/>
                </a:lnTo>
                <a:lnTo>
                  <a:pt x="4965896" y="6473451"/>
                </a:lnTo>
                <a:cubicBezTo>
                  <a:pt x="4965896" y="6542098"/>
                  <a:pt x="4910247" y="6597747"/>
                  <a:pt x="4841600" y="6597747"/>
                </a:cubicBezTo>
                <a:lnTo>
                  <a:pt x="124296" y="6597747"/>
                </a:lnTo>
                <a:cubicBezTo>
                  <a:pt x="55649" y="6597747"/>
                  <a:pt x="0" y="6542098"/>
                  <a:pt x="0" y="6473451"/>
                </a:cubicBezTo>
                <a:lnTo>
                  <a:pt x="0" y="124296"/>
                </a:lnTo>
                <a:cubicBezTo>
                  <a:pt x="0" y="55649"/>
                  <a:pt x="55649" y="0"/>
                  <a:pt x="1242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E6DD0CF-E351-42C9-9A25-B0671BEC5046}"/>
              </a:ext>
            </a:extLst>
          </p:cNvPr>
          <p:cNvSpPr/>
          <p:nvPr/>
        </p:nvSpPr>
        <p:spPr>
          <a:xfrm flipH="1" flipV="1">
            <a:off x="7437442" y="133643"/>
            <a:ext cx="1019585" cy="868568"/>
          </a:xfrm>
          <a:custGeom>
            <a:avLst/>
            <a:gdLst>
              <a:gd name="connsiteX0" fmla="*/ 0 w 1019585"/>
              <a:gd name="connsiteY0" fmla="*/ 0 h 868568"/>
              <a:gd name="connsiteX1" fmla="*/ 895289 w 1019585"/>
              <a:gd name="connsiteY1" fmla="*/ 0 h 868568"/>
              <a:gd name="connsiteX2" fmla="*/ 1019585 w 1019585"/>
              <a:gd name="connsiteY2" fmla="*/ 124296 h 868568"/>
              <a:gd name="connsiteX3" fmla="*/ 1019585 w 1019585"/>
              <a:gd name="connsiteY3" fmla="*/ 868568 h 868568"/>
            </a:gdLst>
            <a:ahLst/>
            <a:cxnLst>
              <a:cxn ang="0">
                <a:pos x="connsiteX0" y="connsiteY0"/>
              </a:cxn>
              <a:cxn ang="0">
                <a:pos x="connsiteX1" y="connsiteY1"/>
              </a:cxn>
              <a:cxn ang="0">
                <a:pos x="connsiteX2" y="connsiteY2"/>
              </a:cxn>
              <a:cxn ang="0">
                <a:pos x="connsiteX3" y="connsiteY3"/>
              </a:cxn>
            </a:cxnLst>
            <a:rect l="l" t="t" r="r" b="b"/>
            <a:pathLst>
              <a:path w="1019585" h="868568">
                <a:moveTo>
                  <a:pt x="0" y="0"/>
                </a:moveTo>
                <a:lnTo>
                  <a:pt x="895289" y="0"/>
                </a:lnTo>
                <a:cubicBezTo>
                  <a:pt x="963936" y="0"/>
                  <a:pt x="1019585" y="55649"/>
                  <a:pt x="1019585" y="124296"/>
                </a:cubicBezTo>
                <a:lnTo>
                  <a:pt x="1019585" y="868568"/>
                </a:lnTo>
                <a:close/>
              </a:path>
            </a:pathLst>
          </a:cu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C082CA4-5441-4865-A3B8-3BF4AC023B14}"/>
              </a:ext>
            </a:extLst>
          </p:cNvPr>
          <p:cNvGrpSpPr/>
          <p:nvPr/>
        </p:nvGrpSpPr>
        <p:grpSpPr>
          <a:xfrm>
            <a:off x="4387866" y="1611039"/>
            <a:ext cx="4093698" cy="457429"/>
            <a:chOff x="4299938" y="1316831"/>
            <a:chExt cx="4093698" cy="457429"/>
          </a:xfrm>
        </p:grpSpPr>
        <p:sp>
          <p:nvSpPr>
            <p:cNvPr id="17" name="TextBox 16">
              <a:extLst>
                <a:ext uri="{FF2B5EF4-FFF2-40B4-BE49-F238E27FC236}">
                  <a16:creationId xmlns:a16="http://schemas.microsoft.com/office/drawing/2014/main" id="{B6DA100B-1020-457E-A1F0-D5B1B21F109B}"/>
                </a:ext>
              </a:extLst>
            </p:cNvPr>
            <p:cNvSpPr txBox="1"/>
            <p:nvPr/>
          </p:nvSpPr>
          <p:spPr>
            <a:xfrm>
              <a:off x="4299938" y="1316831"/>
              <a:ext cx="4093698" cy="338554"/>
            </a:xfrm>
            <a:prstGeom prst="rect">
              <a:avLst/>
            </a:prstGeom>
            <a:noFill/>
          </p:spPr>
          <p:txBody>
            <a:bodyPr wrap="square" rtlCol="0">
              <a:spAutoFit/>
            </a:bodyPr>
            <a:lstStyle/>
            <a:p>
              <a:r>
                <a:rPr lang="ru-RU" sz="1600" b="1" dirty="0" err="1" smtClean="0">
                  <a:solidFill>
                    <a:srgbClr val="258C95"/>
                  </a:solidFill>
                  <a:latin typeface="Century Gothic" panose="020B0502020202020204" pitchFamily="34" charset="0"/>
                </a:rPr>
                <a:t>Господарче</a:t>
              </a:r>
              <a:r>
                <a:rPr lang="ru-RU" sz="1600" b="1" dirty="0" smtClean="0">
                  <a:solidFill>
                    <a:srgbClr val="258C95"/>
                  </a:solidFill>
                  <a:latin typeface="Century Gothic" panose="020B0502020202020204" pitchFamily="34" charset="0"/>
                </a:rPr>
                <a:t> </a:t>
              </a:r>
              <a:r>
                <a:rPr lang="ru-RU" sz="1600" b="1" dirty="0" err="1" smtClean="0">
                  <a:solidFill>
                    <a:srgbClr val="258C95"/>
                  </a:solidFill>
                  <a:latin typeface="Century Gothic" panose="020B0502020202020204" pitchFamily="34" charset="0"/>
                </a:rPr>
                <a:t>приладдя</a:t>
              </a:r>
              <a:endParaRPr lang="en-US" sz="1600" b="1" dirty="0">
                <a:solidFill>
                  <a:srgbClr val="258C95"/>
                </a:solidFill>
                <a:latin typeface="Century Gothic" panose="020B0502020202020204" pitchFamily="34" charset="0"/>
              </a:endParaRPr>
            </a:p>
          </p:txBody>
        </p:sp>
        <p:sp>
          <p:nvSpPr>
            <p:cNvPr id="18" name="TextBox 17">
              <a:extLst>
                <a:ext uri="{FF2B5EF4-FFF2-40B4-BE49-F238E27FC236}">
                  <a16:creationId xmlns:a16="http://schemas.microsoft.com/office/drawing/2014/main" id="{71E1B85E-8445-4F36-9796-C1975B336030}"/>
                </a:ext>
              </a:extLst>
            </p:cNvPr>
            <p:cNvSpPr txBox="1"/>
            <p:nvPr/>
          </p:nvSpPr>
          <p:spPr>
            <a:xfrm>
              <a:off x="4311663" y="1528039"/>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0" name="Group 19">
            <a:extLst>
              <a:ext uri="{FF2B5EF4-FFF2-40B4-BE49-F238E27FC236}">
                <a16:creationId xmlns:a16="http://schemas.microsoft.com/office/drawing/2014/main" id="{2AE42855-207C-4D1E-8768-F400047EAC93}"/>
              </a:ext>
            </a:extLst>
          </p:cNvPr>
          <p:cNvGrpSpPr/>
          <p:nvPr/>
        </p:nvGrpSpPr>
        <p:grpSpPr>
          <a:xfrm>
            <a:off x="4387866" y="2926800"/>
            <a:ext cx="4093698" cy="358855"/>
            <a:chOff x="4289390" y="1528039"/>
            <a:chExt cx="4093698" cy="358855"/>
          </a:xfrm>
        </p:grpSpPr>
        <p:sp>
          <p:nvSpPr>
            <p:cNvPr id="21" name="TextBox 20">
              <a:extLst>
                <a:ext uri="{FF2B5EF4-FFF2-40B4-BE49-F238E27FC236}">
                  <a16:creationId xmlns:a16="http://schemas.microsoft.com/office/drawing/2014/main" id="{A069E158-5C15-47E7-8296-89544F512F74}"/>
                </a:ext>
              </a:extLst>
            </p:cNvPr>
            <p:cNvSpPr txBox="1"/>
            <p:nvPr/>
          </p:nvSpPr>
          <p:spPr>
            <a:xfrm>
              <a:off x="4289390" y="1548340"/>
              <a:ext cx="4093698" cy="338554"/>
            </a:xfrm>
            <a:prstGeom prst="rect">
              <a:avLst/>
            </a:prstGeom>
            <a:noFill/>
          </p:spPr>
          <p:txBody>
            <a:bodyPr wrap="square" rtlCol="0">
              <a:spAutoFit/>
            </a:bodyPr>
            <a:lstStyle/>
            <a:p>
              <a:r>
                <a:rPr lang="ru-RU" sz="1600" b="1" dirty="0" smtClean="0">
                  <a:solidFill>
                    <a:srgbClr val="9900CC"/>
                  </a:solidFill>
                  <a:latin typeface="Century Gothic" panose="020B0502020202020204" pitchFamily="34" charset="0"/>
                </a:rPr>
                <a:t> </a:t>
              </a:r>
              <a:r>
                <a:rPr lang="ru-RU" sz="1600" b="1" dirty="0" err="1" smtClean="0">
                  <a:solidFill>
                    <a:srgbClr val="9900CC"/>
                  </a:solidFill>
                  <a:latin typeface="Century Gothic" panose="020B0502020202020204" pitchFamily="34" charset="0"/>
                </a:rPr>
                <a:t>Меблі</a:t>
              </a:r>
              <a:endParaRPr lang="en-US" sz="1600" b="1" dirty="0">
                <a:solidFill>
                  <a:srgbClr val="9900CC"/>
                </a:solidFill>
                <a:latin typeface="Century Gothic" panose="020B0502020202020204" pitchFamily="34" charset="0"/>
              </a:endParaRPr>
            </a:p>
          </p:txBody>
        </p:sp>
        <p:sp>
          <p:nvSpPr>
            <p:cNvPr id="22" name="TextBox 21">
              <a:extLst>
                <a:ext uri="{FF2B5EF4-FFF2-40B4-BE49-F238E27FC236}">
                  <a16:creationId xmlns:a16="http://schemas.microsoft.com/office/drawing/2014/main" id="{07B87282-D854-4B6D-8F99-412E0D892C9A}"/>
                </a:ext>
              </a:extLst>
            </p:cNvPr>
            <p:cNvSpPr txBox="1"/>
            <p:nvPr/>
          </p:nvSpPr>
          <p:spPr>
            <a:xfrm>
              <a:off x="4311663" y="1528039"/>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3" name="Group 22">
            <a:extLst>
              <a:ext uri="{FF2B5EF4-FFF2-40B4-BE49-F238E27FC236}">
                <a16:creationId xmlns:a16="http://schemas.microsoft.com/office/drawing/2014/main" id="{28E0B662-ED03-419D-A058-68134CAD2F9D}"/>
              </a:ext>
            </a:extLst>
          </p:cNvPr>
          <p:cNvGrpSpPr/>
          <p:nvPr/>
        </p:nvGrpSpPr>
        <p:grpSpPr>
          <a:xfrm>
            <a:off x="4452011" y="4381208"/>
            <a:ext cx="4093698" cy="425185"/>
            <a:chOff x="4309533" y="1349075"/>
            <a:chExt cx="4093698" cy="425185"/>
          </a:xfrm>
        </p:grpSpPr>
        <p:sp>
          <p:nvSpPr>
            <p:cNvPr id="24" name="TextBox 23">
              <a:extLst>
                <a:ext uri="{FF2B5EF4-FFF2-40B4-BE49-F238E27FC236}">
                  <a16:creationId xmlns:a16="http://schemas.microsoft.com/office/drawing/2014/main" id="{9909968A-17E4-403C-8773-FBC117C19419}"/>
                </a:ext>
              </a:extLst>
            </p:cNvPr>
            <p:cNvSpPr txBox="1"/>
            <p:nvPr/>
          </p:nvSpPr>
          <p:spPr>
            <a:xfrm>
              <a:off x="4309533" y="1349075"/>
              <a:ext cx="4093698" cy="338554"/>
            </a:xfrm>
            <a:prstGeom prst="rect">
              <a:avLst/>
            </a:prstGeom>
            <a:noFill/>
          </p:spPr>
          <p:txBody>
            <a:bodyPr wrap="square" rtlCol="0">
              <a:spAutoFit/>
            </a:bodyPr>
            <a:lstStyle/>
            <a:p>
              <a:r>
                <a:rPr lang="ru-RU" sz="1600" b="1" dirty="0" err="1" smtClean="0">
                  <a:solidFill>
                    <a:srgbClr val="FFCC00"/>
                  </a:solidFill>
                  <a:latin typeface="Century Gothic" panose="020B0502020202020204" pitchFamily="34" charset="0"/>
                </a:rPr>
                <a:t>Матеріали</a:t>
              </a:r>
              <a:r>
                <a:rPr lang="ru-RU" sz="1600" b="1" dirty="0" smtClean="0">
                  <a:solidFill>
                    <a:srgbClr val="FFCC00"/>
                  </a:solidFill>
                  <a:latin typeface="Century Gothic" panose="020B0502020202020204" pitchFamily="34" charset="0"/>
                </a:rPr>
                <a:t> для ремонту</a:t>
              </a:r>
              <a:endParaRPr lang="en-US" sz="1600" b="1" dirty="0">
                <a:solidFill>
                  <a:srgbClr val="FFCC00"/>
                </a:solidFill>
                <a:latin typeface="Century Gothic" panose="020B0502020202020204" pitchFamily="34" charset="0"/>
              </a:endParaRPr>
            </a:p>
          </p:txBody>
        </p:sp>
        <p:sp>
          <p:nvSpPr>
            <p:cNvPr id="25" name="TextBox 24">
              <a:extLst>
                <a:ext uri="{FF2B5EF4-FFF2-40B4-BE49-F238E27FC236}">
                  <a16:creationId xmlns:a16="http://schemas.microsoft.com/office/drawing/2014/main" id="{DCB2AE13-A90B-4F03-92C1-F943BFE6522C}"/>
                </a:ext>
              </a:extLst>
            </p:cNvPr>
            <p:cNvSpPr txBox="1"/>
            <p:nvPr/>
          </p:nvSpPr>
          <p:spPr>
            <a:xfrm>
              <a:off x="4311663" y="1528039"/>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6" name="Group 25">
            <a:extLst>
              <a:ext uri="{FF2B5EF4-FFF2-40B4-BE49-F238E27FC236}">
                <a16:creationId xmlns:a16="http://schemas.microsoft.com/office/drawing/2014/main" id="{5EF435EB-F385-4980-835F-93ADF0CE0DC2}"/>
              </a:ext>
            </a:extLst>
          </p:cNvPr>
          <p:cNvGrpSpPr/>
          <p:nvPr/>
        </p:nvGrpSpPr>
        <p:grpSpPr>
          <a:xfrm>
            <a:off x="4523670" y="5717360"/>
            <a:ext cx="4093698" cy="457429"/>
            <a:chOff x="4299938" y="1316831"/>
            <a:chExt cx="4093698" cy="457429"/>
          </a:xfrm>
        </p:grpSpPr>
        <p:sp>
          <p:nvSpPr>
            <p:cNvPr id="27" name="TextBox 26">
              <a:extLst>
                <a:ext uri="{FF2B5EF4-FFF2-40B4-BE49-F238E27FC236}">
                  <a16:creationId xmlns:a16="http://schemas.microsoft.com/office/drawing/2014/main" id="{D0E934EC-DD01-4B34-9328-83CB78B2C619}"/>
                </a:ext>
              </a:extLst>
            </p:cNvPr>
            <p:cNvSpPr txBox="1"/>
            <p:nvPr/>
          </p:nvSpPr>
          <p:spPr>
            <a:xfrm>
              <a:off x="4299938" y="1316831"/>
              <a:ext cx="4093698" cy="338554"/>
            </a:xfrm>
            <a:prstGeom prst="rect">
              <a:avLst/>
            </a:prstGeom>
            <a:noFill/>
          </p:spPr>
          <p:txBody>
            <a:bodyPr wrap="square" rtlCol="0">
              <a:spAutoFit/>
            </a:bodyPr>
            <a:lstStyle/>
            <a:p>
              <a:r>
                <a:rPr lang="ru-RU" sz="1600" b="1" dirty="0" err="1" smtClean="0">
                  <a:solidFill>
                    <a:srgbClr val="FF3399"/>
                  </a:solidFill>
                  <a:latin typeface="Century Gothic" panose="020B0502020202020204" pitchFamily="34" charset="0"/>
                </a:rPr>
                <a:t>Друкована</a:t>
              </a:r>
              <a:r>
                <a:rPr lang="ru-RU" sz="1600" b="1" dirty="0" smtClean="0">
                  <a:solidFill>
                    <a:srgbClr val="FF3399"/>
                  </a:solidFill>
                  <a:latin typeface="Century Gothic" panose="020B0502020202020204" pitchFamily="34" charset="0"/>
                </a:rPr>
                <a:t> </a:t>
              </a:r>
              <a:r>
                <a:rPr lang="ru-RU" sz="1600" b="1" dirty="0" err="1" smtClean="0">
                  <a:solidFill>
                    <a:srgbClr val="FF3399"/>
                  </a:solidFill>
                  <a:latin typeface="Century Gothic" panose="020B0502020202020204" pitchFamily="34" charset="0"/>
                </a:rPr>
                <a:t>продукція</a:t>
              </a:r>
              <a:r>
                <a:rPr lang="ru-RU" sz="1600" b="1" dirty="0" smtClean="0">
                  <a:solidFill>
                    <a:srgbClr val="FF3399"/>
                  </a:solidFill>
                  <a:latin typeface="Century Gothic" panose="020B0502020202020204" pitchFamily="34" charset="0"/>
                </a:rPr>
                <a:t> </a:t>
              </a:r>
              <a:r>
                <a:rPr lang="ru-RU" sz="1600" b="1" dirty="0" err="1" smtClean="0">
                  <a:solidFill>
                    <a:srgbClr val="FF3399"/>
                  </a:solidFill>
                  <a:latin typeface="Century Gothic" panose="020B0502020202020204" pitchFamily="34" charset="0"/>
                </a:rPr>
                <a:t>стенди</a:t>
              </a:r>
              <a:endParaRPr lang="en-US" sz="1600" b="1" dirty="0">
                <a:solidFill>
                  <a:srgbClr val="FF3399"/>
                </a:solidFill>
                <a:latin typeface="Century Gothic" panose="020B0502020202020204" pitchFamily="34" charset="0"/>
              </a:endParaRPr>
            </a:p>
          </p:txBody>
        </p:sp>
        <p:sp>
          <p:nvSpPr>
            <p:cNvPr id="28" name="TextBox 27">
              <a:extLst>
                <a:ext uri="{FF2B5EF4-FFF2-40B4-BE49-F238E27FC236}">
                  <a16:creationId xmlns:a16="http://schemas.microsoft.com/office/drawing/2014/main" id="{F476EBD7-9ABC-4AF4-B03E-8C21E37B3900}"/>
                </a:ext>
              </a:extLst>
            </p:cNvPr>
            <p:cNvSpPr txBox="1"/>
            <p:nvPr/>
          </p:nvSpPr>
          <p:spPr>
            <a:xfrm>
              <a:off x="4311663" y="1528039"/>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sp>
        <p:nvSpPr>
          <p:cNvPr id="41" name="TextBox 40">
            <a:extLst>
              <a:ext uri="{FF2B5EF4-FFF2-40B4-BE49-F238E27FC236}">
                <a16:creationId xmlns:a16="http://schemas.microsoft.com/office/drawing/2014/main" id="{86D070C6-70F9-4883-B132-92C51609905B}"/>
              </a:ext>
            </a:extLst>
          </p:cNvPr>
          <p:cNvSpPr txBox="1"/>
          <p:nvPr/>
        </p:nvSpPr>
        <p:spPr>
          <a:xfrm>
            <a:off x="451946" y="1633331"/>
            <a:ext cx="1138630" cy="338554"/>
          </a:xfrm>
          <a:prstGeom prst="rect">
            <a:avLst/>
          </a:prstGeom>
          <a:noFill/>
        </p:spPr>
        <p:txBody>
          <a:bodyPr wrap="square" rtlCol="0">
            <a:spAutoFit/>
          </a:bodyPr>
          <a:lstStyle/>
          <a:p>
            <a:r>
              <a:rPr lang="ru-RU" sz="1600" b="1" dirty="0" smtClean="0">
                <a:solidFill>
                  <a:srgbClr val="258C95"/>
                </a:solidFill>
                <a:latin typeface="Century Gothic" panose="020B0502020202020204" pitchFamily="34" charset="0"/>
              </a:rPr>
              <a:t>Папка</a:t>
            </a:r>
            <a:r>
              <a:rPr lang="en-US" sz="1600" b="1" dirty="0" smtClean="0">
                <a:solidFill>
                  <a:srgbClr val="258C95"/>
                </a:solidFill>
                <a:latin typeface="Century Gothic" panose="020B0502020202020204" pitchFamily="34" charset="0"/>
              </a:rPr>
              <a:t> </a:t>
            </a:r>
            <a:r>
              <a:rPr lang="en-US" sz="1600" b="1" dirty="0">
                <a:solidFill>
                  <a:srgbClr val="258C95"/>
                </a:solidFill>
                <a:latin typeface="Century Gothic" panose="020B0502020202020204" pitchFamily="34" charset="0"/>
              </a:rPr>
              <a:t>1</a:t>
            </a:r>
          </a:p>
        </p:txBody>
      </p:sp>
      <p:sp>
        <p:nvSpPr>
          <p:cNvPr id="42" name="TextBox 41">
            <a:extLst>
              <a:ext uri="{FF2B5EF4-FFF2-40B4-BE49-F238E27FC236}">
                <a16:creationId xmlns:a16="http://schemas.microsoft.com/office/drawing/2014/main" id="{302B5400-7687-486B-B985-14DDA5FCD811}"/>
              </a:ext>
            </a:extLst>
          </p:cNvPr>
          <p:cNvSpPr txBox="1"/>
          <p:nvPr/>
        </p:nvSpPr>
        <p:spPr>
          <a:xfrm>
            <a:off x="451946" y="3033822"/>
            <a:ext cx="1138629" cy="338554"/>
          </a:xfrm>
          <a:prstGeom prst="rect">
            <a:avLst/>
          </a:prstGeom>
          <a:noFill/>
        </p:spPr>
        <p:txBody>
          <a:bodyPr wrap="square" rtlCol="0">
            <a:spAutoFit/>
          </a:bodyPr>
          <a:lstStyle/>
          <a:p>
            <a:r>
              <a:rPr lang="ru-RU" sz="1600" b="1" dirty="0" smtClean="0">
                <a:solidFill>
                  <a:srgbClr val="9900CC"/>
                </a:solidFill>
                <a:latin typeface="Century Gothic" panose="020B0502020202020204" pitchFamily="34" charset="0"/>
              </a:rPr>
              <a:t>Папка</a:t>
            </a:r>
            <a:r>
              <a:rPr lang="en-US" sz="1600" b="1" dirty="0" smtClean="0">
                <a:solidFill>
                  <a:srgbClr val="9900CC"/>
                </a:solidFill>
                <a:latin typeface="Century Gothic" panose="020B0502020202020204" pitchFamily="34" charset="0"/>
              </a:rPr>
              <a:t> </a:t>
            </a:r>
            <a:r>
              <a:rPr lang="en-US" sz="1600" b="1" dirty="0">
                <a:solidFill>
                  <a:srgbClr val="9900CC"/>
                </a:solidFill>
                <a:latin typeface="Century Gothic" panose="020B0502020202020204" pitchFamily="34" charset="0"/>
              </a:rPr>
              <a:t>2</a:t>
            </a:r>
          </a:p>
        </p:txBody>
      </p:sp>
      <p:sp>
        <p:nvSpPr>
          <p:cNvPr id="43" name="TextBox 42">
            <a:extLst>
              <a:ext uri="{FF2B5EF4-FFF2-40B4-BE49-F238E27FC236}">
                <a16:creationId xmlns:a16="http://schemas.microsoft.com/office/drawing/2014/main" id="{FE6E7849-CA7B-4493-99B8-589124281637}"/>
              </a:ext>
            </a:extLst>
          </p:cNvPr>
          <p:cNvSpPr txBox="1"/>
          <p:nvPr/>
        </p:nvSpPr>
        <p:spPr>
          <a:xfrm>
            <a:off x="546538" y="4335337"/>
            <a:ext cx="1044037" cy="338554"/>
          </a:xfrm>
          <a:prstGeom prst="rect">
            <a:avLst/>
          </a:prstGeom>
          <a:noFill/>
        </p:spPr>
        <p:txBody>
          <a:bodyPr wrap="square" rtlCol="0">
            <a:spAutoFit/>
          </a:bodyPr>
          <a:lstStyle/>
          <a:p>
            <a:r>
              <a:rPr lang="ru-RU" sz="1600" b="1" dirty="0" smtClean="0">
                <a:solidFill>
                  <a:srgbClr val="FFCC00"/>
                </a:solidFill>
                <a:latin typeface="Century Gothic" panose="020B0502020202020204" pitchFamily="34" charset="0"/>
              </a:rPr>
              <a:t>Папка</a:t>
            </a:r>
            <a:r>
              <a:rPr lang="en-US" sz="1600" b="1" dirty="0" smtClean="0">
                <a:solidFill>
                  <a:srgbClr val="FFCC00"/>
                </a:solidFill>
                <a:latin typeface="Century Gothic" panose="020B0502020202020204" pitchFamily="34" charset="0"/>
              </a:rPr>
              <a:t> </a:t>
            </a:r>
            <a:r>
              <a:rPr lang="en-US" sz="1600" b="1" dirty="0">
                <a:solidFill>
                  <a:srgbClr val="FFCC00"/>
                </a:solidFill>
                <a:latin typeface="Century Gothic" panose="020B0502020202020204" pitchFamily="34" charset="0"/>
              </a:rPr>
              <a:t>3</a:t>
            </a:r>
          </a:p>
        </p:txBody>
      </p:sp>
      <p:sp>
        <p:nvSpPr>
          <p:cNvPr id="44" name="TextBox 43">
            <a:extLst>
              <a:ext uri="{FF2B5EF4-FFF2-40B4-BE49-F238E27FC236}">
                <a16:creationId xmlns:a16="http://schemas.microsoft.com/office/drawing/2014/main" id="{FDA6E6D6-BC27-4BBD-822C-2B7B7F08C62E}"/>
              </a:ext>
            </a:extLst>
          </p:cNvPr>
          <p:cNvSpPr txBox="1"/>
          <p:nvPr/>
        </p:nvSpPr>
        <p:spPr>
          <a:xfrm>
            <a:off x="546538" y="5735828"/>
            <a:ext cx="1044037" cy="338554"/>
          </a:xfrm>
          <a:prstGeom prst="rect">
            <a:avLst/>
          </a:prstGeom>
          <a:noFill/>
        </p:spPr>
        <p:txBody>
          <a:bodyPr wrap="square" rtlCol="0">
            <a:spAutoFit/>
          </a:bodyPr>
          <a:lstStyle/>
          <a:p>
            <a:r>
              <a:rPr lang="ru-RU" sz="1600" b="1" dirty="0" smtClean="0">
                <a:solidFill>
                  <a:srgbClr val="FF3399"/>
                </a:solidFill>
                <a:latin typeface="Century Gothic" panose="020B0502020202020204" pitchFamily="34" charset="0"/>
              </a:rPr>
              <a:t>Папка</a:t>
            </a:r>
            <a:r>
              <a:rPr lang="en-US" sz="1600" b="1" dirty="0" smtClean="0">
                <a:solidFill>
                  <a:srgbClr val="FF3399"/>
                </a:solidFill>
                <a:latin typeface="Century Gothic" panose="020B0502020202020204" pitchFamily="34" charset="0"/>
              </a:rPr>
              <a:t> </a:t>
            </a:r>
            <a:r>
              <a:rPr lang="en-US" sz="1600" b="1" dirty="0">
                <a:solidFill>
                  <a:srgbClr val="FF3399"/>
                </a:solidFill>
                <a:latin typeface="Century Gothic" panose="020B0502020202020204" pitchFamily="34" charset="0"/>
              </a:rPr>
              <a:t>4</a:t>
            </a:r>
          </a:p>
        </p:txBody>
      </p:sp>
      <p:sp>
        <p:nvSpPr>
          <p:cNvPr id="45" name="TextBox 44">
            <a:extLst>
              <a:ext uri="{FF2B5EF4-FFF2-40B4-BE49-F238E27FC236}">
                <a16:creationId xmlns:a16="http://schemas.microsoft.com/office/drawing/2014/main" id="{7FF244B9-4C55-4354-8703-92C767B05F0D}"/>
              </a:ext>
            </a:extLst>
          </p:cNvPr>
          <p:cNvSpPr txBox="1"/>
          <p:nvPr/>
        </p:nvSpPr>
        <p:spPr>
          <a:xfrm>
            <a:off x="3488866" y="351692"/>
            <a:ext cx="4093699" cy="553998"/>
          </a:xfrm>
          <a:prstGeom prst="rect">
            <a:avLst/>
          </a:prstGeom>
          <a:noFill/>
        </p:spPr>
        <p:txBody>
          <a:bodyPr wrap="square" rtlCol="0">
            <a:spAutoFit/>
          </a:bodyPr>
          <a:lstStyle/>
          <a:p>
            <a:pPr algn="ctr"/>
            <a:r>
              <a:rPr lang="ru-RU" sz="3000" b="1" dirty="0" err="1" smtClean="0">
                <a:latin typeface="Century Gothic" panose="020B0502020202020204" pitchFamily="34" charset="0"/>
              </a:rPr>
              <a:t>Фінансовий</a:t>
            </a:r>
            <a:r>
              <a:rPr lang="ru-RU" sz="3000" b="1" dirty="0" smtClean="0">
                <a:latin typeface="Century Gothic" panose="020B0502020202020204" pitchFamily="34" charset="0"/>
              </a:rPr>
              <a:t> </a:t>
            </a:r>
            <a:r>
              <a:rPr lang="ru-RU" sz="3000" b="1" dirty="0" err="1" smtClean="0">
                <a:latin typeface="Century Gothic" panose="020B0502020202020204" pitchFamily="34" charset="0"/>
              </a:rPr>
              <a:t>звіт</a:t>
            </a:r>
            <a:endParaRPr lang="en-US" sz="3000" b="1" dirty="0">
              <a:latin typeface="Century Gothic" panose="020B0502020202020204" pitchFamily="34" charset="0"/>
            </a:endParaRPr>
          </a:p>
        </p:txBody>
      </p:sp>
      <p:grpSp>
        <p:nvGrpSpPr>
          <p:cNvPr id="66" name="Group 65">
            <a:extLst>
              <a:ext uri="{FF2B5EF4-FFF2-40B4-BE49-F238E27FC236}">
                <a16:creationId xmlns:a16="http://schemas.microsoft.com/office/drawing/2014/main" id="{517180A7-79DF-41E2-A30C-7FBE295454EE}"/>
              </a:ext>
            </a:extLst>
          </p:cNvPr>
          <p:cNvGrpSpPr/>
          <p:nvPr/>
        </p:nvGrpSpPr>
        <p:grpSpPr>
          <a:xfrm>
            <a:off x="8212979" y="4335337"/>
            <a:ext cx="1358667" cy="2856099"/>
            <a:chOff x="7883520" y="3868906"/>
            <a:chExt cx="1617788" cy="3400805"/>
          </a:xfrm>
        </p:grpSpPr>
        <p:sp>
          <p:nvSpPr>
            <p:cNvPr id="47" name="Oval 46">
              <a:extLst>
                <a:ext uri="{FF2B5EF4-FFF2-40B4-BE49-F238E27FC236}">
                  <a16:creationId xmlns:a16="http://schemas.microsoft.com/office/drawing/2014/main" id="{6C83E396-90EF-423F-83AA-0301311EFFFF}"/>
                </a:ext>
              </a:extLst>
            </p:cNvPr>
            <p:cNvSpPr/>
            <p:nvPr/>
          </p:nvSpPr>
          <p:spPr>
            <a:xfrm>
              <a:off x="7967928" y="5820739"/>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DDA0081-336A-4F91-B64D-A0CD07B4D7AB}"/>
                </a:ext>
              </a:extLst>
            </p:cNvPr>
            <p:cNvSpPr/>
            <p:nvPr/>
          </p:nvSpPr>
          <p:spPr>
            <a:xfrm>
              <a:off x="7897588" y="5664741"/>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1AF1434-1A95-43F9-8C07-DD80979FEB3C}"/>
                </a:ext>
              </a:extLst>
            </p:cNvPr>
            <p:cNvSpPr/>
            <p:nvPr/>
          </p:nvSpPr>
          <p:spPr>
            <a:xfrm>
              <a:off x="7967928" y="551967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8AAD60A-CFE6-4491-B638-9C2DB3FABA68}"/>
                </a:ext>
              </a:extLst>
            </p:cNvPr>
            <p:cNvSpPr/>
            <p:nvPr/>
          </p:nvSpPr>
          <p:spPr>
            <a:xfrm>
              <a:off x="7911656" y="5374599"/>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E5914EB-1071-4ED4-AF4E-66038D988B18}"/>
                </a:ext>
              </a:extLst>
            </p:cNvPr>
            <p:cNvSpPr/>
            <p:nvPr/>
          </p:nvSpPr>
          <p:spPr>
            <a:xfrm>
              <a:off x="7883520" y="525007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24C5FBA-D7EF-4E24-BDE1-3382FCF5FADE}"/>
                </a:ext>
              </a:extLst>
            </p:cNvPr>
            <p:cNvSpPr/>
            <p:nvPr/>
          </p:nvSpPr>
          <p:spPr>
            <a:xfrm>
              <a:off x="7967928" y="514383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32E1FA7-3943-4259-BDFC-8FDC51804D7F}"/>
                </a:ext>
              </a:extLst>
            </p:cNvPr>
            <p:cNvSpPr/>
            <p:nvPr/>
          </p:nvSpPr>
          <p:spPr>
            <a:xfrm>
              <a:off x="8052336" y="503759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2D752AD-6A61-4D6E-B61F-A9D8FCDD93A7}"/>
                </a:ext>
              </a:extLst>
            </p:cNvPr>
            <p:cNvSpPr/>
            <p:nvPr/>
          </p:nvSpPr>
          <p:spPr>
            <a:xfrm>
              <a:off x="7967928" y="493134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955F0B4-E7BB-4EB8-9AE7-4B761FB5415D}"/>
                </a:ext>
              </a:extLst>
            </p:cNvPr>
            <p:cNvSpPr/>
            <p:nvPr/>
          </p:nvSpPr>
          <p:spPr>
            <a:xfrm>
              <a:off x="7967928" y="4825102"/>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E647A26-2EB1-419A-9B9C-B3B0F89D9B96}"/>
                </a:ext>
              </a:extLst>
            </p:cNvPr>
            <p:cNvSpPr/>
            <p:nvPr/>
          </p:nvSpPr>
          <p:spPr>
            <a:xfrm>
              <a:off x="7897588" y="471885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08963C22-805C-4426-9971-EEED896F8507}"/>
                </a:ext>
              </a:extLst>
            </p:cNvPr>
            <p:cNvSpPr/>
            <p:nvPr/>
          </p:nvSpPr>
          <p:spPr>
            <a:xfrm>
              <a:off x="7967928" y="461261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872173B-5646-4D73-AC88-EA8400EC51AB}"/>
                </a:ext>
              </a:extLst>
            </p:cNvPr>
            <p:cNvSpPr/>
            <p:nvPr/>
          </p:nvSpPr>
          <p:spPr>
            <a:xfrm>
              <a:off x="7967928" y="450637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9ED7A4B-EE90-4FB1-898E-701621FEE917}"/>
                </a:ext>
              </a:extLst>
            </p:cNvPr>
            <p:cNvSpPr/>
            <p:nvPr/>
          </p:nvSpPr>
          <p:spPr>
            <a:xfrm>
              <a:off x="8024200" y="440012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66951C1-A223-479A-ABE6-29CD06A7A6E5}"/>
                </a:ext>
              </a:extLst>
            </p:cNvPr>
            <p:cNvSpPr/>
            <p:nvPr/>
          </p:nvSpPr>
          <p:spPr>
            <a:xfrm>
              <a:off x="7967928" y="4293882"/>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6F31E03-8A0D-40F5-B74A-0B08C7497049}"/>
                </a:ext>
              </a:extLst>
            </p:cNvPr>
            <p:cNvSpPr/>
            <p:nvPr/>
          </p:nvSpPr>
          <p:spPr>
            <a:xfrm>
              <a:off x="7967928" y="418763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4169897-C8BB-42D9-9BB5-D11935C79EF1}"/>
                </a:ext>
              </a:extLst>
            </p:cNvPr>
            <p:cNvSpPr/>
            <p:nvPr/>
          </p:nvSpPr>
          <p:spPr>
            <a:xfrm>
              <a:off x="7911656" y="408139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3AE70E1-2634-4257-853F-8B5F5CADFF78}"/>
                </a:ext>
              </a:extLst>
            </p:cNvPr>
            <p:cNvSpPr/>
            <p:nvPr/>
          </p:nvSpPr>
          <p:spPr>
            <a:xfrm>
              <a:off x="7967928" y="397515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031A02F-9E2A-4170-902D-3EF3921112F0}"/>
                </a:ext>
              </a:extLst>
            </p:cNvPr>
            <p:cNvSpPr/>
            <p:nvPr/>
          </p:nvSpPr>
          <p:spPr>
            <a:xfrm>
              <a:off x="7897588" y="386890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27D812F9-08F8-471E-A444-C96E6F634E33}"/>
              </a:ext>
            </a:extLst>
          </p:cNvPr>
          <p:cNvGrpSpPr/>
          <p:nvPr/>
        </p:nvGrpSpPr>
        <p:grpSpPr>
          <a:xfrm>
            <a:off x="9173172" y="3107124"/>
            <a:ext cx="1444686" cy="4100368"/>
            <a:chOff x="9173172" y="3107124"/>
            <a:chExt cx="1444686" cy="4100368"/>
          </a:xfrm>
        </p:grpSpPr>
        <p:sp>
          <p:nvSpPr>
            <p:cNvPr id="68" name="Oval 67">
              <a:extLst>
                <a:ext uri="{FF2B5EF4-FFF2-40B4-BE49-F238E27FC236}">
                  <a16:creationId xmlns:a16="http://schemas.microsoft.com/office/drawing/2014/main" id="{ECB942C1-4C18-4D1A-A4AA-BE144C39FCB5}"/>
                </a:ext>
              </a:extLst>
            </p:cNvPr>
            <p:cNvSpPr/>
            <p:nvPr/>
          </p:nvSpPr>
          <p:spPr>
            <a:xfrm>
              <a:off x="9302492" y="599060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761BDAB-0C60-45D9-A451-DA63E4575126}"/>
                </a:ext>
              </a:extLst>
            </p:cNvPr>
            <p:cNvSpPr/>
            <p:nvPr/>
          </p:nvSpPr>
          <p:spPr>
            <a:xfrm>
              <a:off x="9355963" y="585959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25F52928-32A8-42BD-BFD0-40CB582EFFCA}"/>
                </a:ext>
              </a:extLst>
            </p:cNvPr>
            <p:cNvGrpSpPr/>
            <p:nvPr/>
          </p:nvGrpSpPr>
          <p:grpSpPr>
            <a:xfrm>
              <a:off x="9173172" y="3107124"/>
              <a:ext cx="1444686" cy="3847522"/>
              <a:chOff x="9173172" y="3107124"/>
              <a:chExt cx="1444686" cy="3847522"/>
            </a:xfrm>
          </p:grpSpPr>
          <p:sp>
            <p:nvSpPr>
              <p:cNvPr id="70" name="Oval 69">
                <a:extLst>
                  <a:ext uri="{FF2B5EF4-FFF2-40B4-BE49-F238E27FC236}">
                    <a16:creationId xmlns:a16="http://schemas.microsoft.com/office/drawing/2014/main" id="{B5E498DE-B31E-4EAB-87D7-47FA5C72D5AC}"/>
                  </a:ext>
                </a:extLst>
              </p:cNvPr>
              <p:cNvSpPr/>
              <p:nvPr/>
            </p:nvSpPr>
            <p:spPr>
              <a:xfrm>
                <a:off x="9302492" y="573775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3A22299-11CE-438A-BBB5-792698A5767F}"/>
                  </a:ext>
                </a:extLst>
              </p:cNvPr>
              <p:cNvSpPr/>
              <p:nvPr/>
            </p:nvSpPr>
            <p:spPr>
              <a:xfrm>
                <a:off x="9339641" y="56159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6BCB72-288D-4EDF-8816-73B95107F8E4}"/>
                  </a:ext>
                </a:extLst>
              </p:cNvPr>
              <p:cNvSpPr/>
              <p:nvPr/>
            </p:nvSpPr>
            <p:spPr>
              <a:xfrm>
                <a:off x="9231604" y="551134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AB82B29-D532-48BF-A4B2-5A15CAF01B08}"/>
                  </a:ext>
                </a:extLst>
              </p:cNvPr>
              <p:cNvSpPr/>
              <p:nvPr/>
            </p:nvSpPr>
            <p:spPr>
              <a:xfrm>
                <a:off x="9302492" y="542211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D7966CC4-1C80-40E1-ABCF-333091247594}"/>
                  </a:ext>
                </a:extLst>
              </p:cNvPr>
              <p:cNvSpPr/>
              <p:nvPr/>
            </p:nvSpPr>
            <p:spPr>
              <a:xfrm>
                <a:off x="9373381" y="5332889"/>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9D94706-6911-41E1-AEEC-1B5B5B3AC7C2}"/>
                  </a:ext>
                </a:extLst>
              </p:cNvPr>
              <p:cNvSpPr/>
              <p:nvPr/>
            </p:nvSpPr>
            <p:spPr>
              <a:xfrm>
                <a:off x="9302492" y="524366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F759217-627B-40D4-B21D-3743D7321C65}"/>
                  </a:ext>
                </a:extLst>
              </p:cNvPr>
              <p:cNvSpPr/>
              <p:nvPr/>
            </p:nvSpPr>
            <p:spPr>
              <a:xfrm>
                <a:off x="9400968" y="515443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27ED748-F680-4B98-8B74-8872FF7E5C74}"/>
                  </a:ext>
                </a:extLst>
              </p:cNvPr>
              <p:cNvSpPr/>
              <p:nvPr/>
            </p:nvSpPr>
            <p:spPr>
              <a:xfrm>
                <a:off x="9243419" y="506520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22E1F6B-BD7A-4695-B160-8F34C2E2CF80}"/>
                  </a:ext>
                </a:extLst>
              </p:cNvPr>
              <p:cNvSpPr/>
              <p:nvPr/>
            </p:nvSpPr>
            <p:spPr>
              <a:xfrm>
                <a:off x="9189948" y="497598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8D3494A-DFCD-4938-9A78-F99503EBBC84}"/>
                  </a:ext>
                </a:extLst>
              </p:cNvPr>
              <p:cNvSpPr/>
              <p:nvPr/>
            </p:nvSpPr>
            <p:spPr>
              <a:xfrm>
                <a:off x="9302492" y="488675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F2B0C49-AB45-4AA3-8028-8CDD7E4FF441}"/>
                  </a:ext>
                </a:extLst>
              </p:cNvPr>
              <p:cNvSpPr/>
              <p:nvPr/>
            </p:nvSpPr>
            <p:spPr>
              <a:xfrm>
                <a:off x="9392916" y="48397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6BFF68FB-0EE1-4882-AD84-9DE6AE489FBC}"/>
                  </a:ext>
                </a:extLst>
              </p:cNvPr>
              <p:cNvSpPr/>
              <p:nvPr/>
            </p:nvSpPr>
            <p:spPr>
              <a:xfrm>
                <a:off x="9302492" y="470830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EA92449A-7AE2-416D-8106-3F69FC576BF3}"/>
                  </a:ext>
                </a:extLst>
              </p:cNvPr>
              <p:cNvSpPr/>
              <p:nvPr/>
            </p:nvSpPr>
            <p:spPr>
              <a:xfrm>
                <a:off x="9358764" y="461907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B770D3C-4B75-4199-90DF-14F6CC9D3D0A}"/>
                  </a:ext>
                </a:extLst>
              </p:cNvPr>
              <p:cNvSpPr/>
              <p:nvPr/>
            </p:nvSpPr>
            <p:spPr>
              <a:xfrm>
                <a:off x="9255233" y="4529847"/>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416D7A5-5307-48DC-B188-37A0EB35D7D1}"/>
                  </a:ext>
                </a:extLst>
              </p:cNvPr>
              <p:cNvSpPr/>
              <p:nvPr/>
            </p:nvSpPr>
            <p:spPr>
              <a:xfrm>
                <a:off x="9386900" y="44406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0E5D3ED-F42F-49D2-8FF0-47B61D82CA9E}"/>
                  </a:ext>
                </a:extLst>
              </p:cNvPr>
              <p:cNvSpPr/>
              <p:nvPr/>
            </p:nvSpPr>
            <p:spPr>
              <a:xfrm>
                <a:off x="9243419" y="43513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874EA5C-F3F3-43E9-816C-06E942345AE1}"/>
                  </a:ext>
                </a:extLst>
              </p:cNvPr>
              <p:cNvSpPr/>
              <p:nvPr/>
            </p:nvSpPr>
            <p:spPr>
              <a:xfrm>
                <a:off x="9285716" y="425793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EB298E2A-E17B-4B57-BFFB-38D0F1FB7E98}"/>
                  </a:ext>
                </a:extLst>
              </p:cNvPr>
              <p:cNvSpPr/>
              <p:nvPr/>
            </p:nvSpPr>
            <p:spPr>
              <a:xfrm>
                <a:off x="9339187" y="412692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B3EA025-93FB-4F2D-8D1A-CE3ADB7DF3C0}"/>
                  </a:ext>
                </a:extLst>
              </p:cNvPr>
              <p:cNvSpPr/>
              <p:nvPr/>
            </p:nvSpPr>
            <p:spPr>
              <a:xfrm>
                <a:off x="9285716" y="400508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930E2780-4F85-4910-A29F-D378E39150B9}"/>
                  </a:ext>
                </a:extLst>
              </p:cNvPr>
              <p:cNvSpPr/>
              <p:nvPr/>
            </p:nvSpPr>
            <p:spPr>
              <a:xfrm>
                <a:off x="9322865" y="388325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81A0DDD-CDF5-4B9E-A448-5CAF047F936E}"/>
                  </a:ext>
                </a:extLst>
              </p:cNvPr>
              <p:cNvSpPr/>
              <p:nvPr/>
            </p:nvSpPr>
            <p:spPr>
              <a:xfrm>
                <a:off x="9214828" y="377867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4CA48C2C-E7A5-4B00-8E4A-D85F3BBB03EC}"/>
                  </a:ext>
                </a:extLst>
              </p:cNvPr>
              <p:cNvSpPr/>
              <p:nvPr/>
            </p:nvSpPr>
            <p:spPr>
              <a:xfrm>
                <a:off x="9285716" y="3689447"/>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1CA7548-62E3-4468-AE4C-9D29D43A044B}"/>
                  </a:ext>
                </a:extLst>
              </p:cNvPr>
              <p:cNvSpPr/>
              <p:nvPr/>
            </p:nvSpPr>
            <p:spPr>
              <a:xfrm>
                <a:off x="9356605" y="36002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043AC19-EC7B-4D6F-9698-60FCAFF64162}"/>
                  </a:ext>
                </a:extLst>
              </p:cNvPr>
              <p:cNvSpPr/>
              <p:nvPr/>
            </p:nvSpPr>
            <p:spPr>
              <a:xfrm>
                <a:off x="9285716" y="35109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BB3DA6FE-B160-44E9-A118-5FA08358A3B1}"/>
                  </a:ext>
                </a:extLst>
              </p:cNvPr>
              <p:cNvSpPr/>
              <p:nvPr/>
            </p:nvSpPr>
            <p:spPr>
              <a:xfrm>
                <a:off x="9384192" y="342176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9D1D6043-04C5-41B7-87FC-B0FC2771449A}"/>
                  </a:ext>
                </a:extLst>
              </p:cNvPr>
              <p:cNvSpPr/>
              <p:nvPr/>
            </p:nvSpPr>
            <p:spPr>
              <a:xfrm>
                <a:off x="9226643" y="3332539"/>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E2532168-1F7B-4FE2-BCA2-AC14783DB65A}"/>
                  </a:ext>
                </a:extLst>
              </p:cNvPr>
              <p:cNvSpPr/>
              <p:nvPr/>
            </p:nvSpPr>
            <p:spPr>
              <a:xfrm>
                <a:off x="9173172" y="324331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1DFE534-1FE7-45C8-86C2-17E6FF6CB6D1}"/>
                  </a:ext>
                </a:extLst>
              </p:cNvPr>
              <p:cNvSpPr/>
              <p:nvPr/>
            </p:nvSpPr>
            <p:spPr>
              <a:xfrm>
                <a:off x="9285716" y="315408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A78FB5D-6441-4593-8E29-C7A34F49FB38}"/>
                  </a:ext>
                </a:extLst>
              </p:cNvPr>
              <p:cNvSpPr/>
              <p:nvPr/>
            </p:nvSpPr>
            <p:spPr>
              <a:xfrm>
                <a:off x="9376140" y="310712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 name="Group 122">
            <a:extLst>
              <a:ext uri="{FF2B5EF4-FFF2-40B4-BE49-F238E27FC236}">
                <a16:creationId xmlns:a16="http://schemas.microsoft.com/office/drawing/2014/main" id="{9270BCB6-7070-4CA5-955D-8371F5372201}"/>
              </a:ext>
            </a:extLst>
          </p:cNvPr>
          <p:cNvGrpSpPr/>
          <p:nvPr/>
        </p:nvGrpSpPr>
        <p:grpSpPr>
          <a:xfrm>
            <a:off x="10354123" y="5319836"/>
            <a:ext cx="1427910" cy="1904393"/>
            <a:chOff x="10354123" y="5319836"/>
            <a:chExt cx="1427910" cy="1904393"/>
          </a:xfrm>
        </p:grpSpPr>
        <p:sp>
          <p:nvSpPr>
            <p:cNvPr id="105" name="Oval 104">
              <a:extLst>
                <a:ext uri="{FF2B5EF4-FFF2-40B4-BE49-F238E27FC236}">
                  <a16:creationId xmlns:a16="http://schemas.microsoft.com/office/drawing/2014/main" id="{900CA42A-F82A-4D92-8D6C-2A43DDEBCB62}"/>
                </a:ext>
              </a:extLst>
            </p:cNvPr>
            <p:cNvSpPr/>
            <p:nvPr/>
          </p:nvSpPr>
          <p:spPr>
            <a:xfrm>
              <a:off x="10453354" y="587051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D0897722-6F39-4954-9870-A41089C2FDA7}"/>
                </a:ext>
              </a:extLst>
            </p:cNvPr>
            <p:cNvGrpSpPr/>
            <p:nvPr/>
          </p:nvGrpSpPr>
          <p:grpSpPr>
            <a:xfrm>
              <a:off x="10354123" y="5319836"/>
              <a:ext cx="1427910" cy="1904393"/>
              <a:chOff x="10354123" y="5229896"/>
              <a:chExt cx="1427910" cy="1904393"/>
            </a:xfrm>
          </p:grpSpPr>
          <p:sp>
            <p:nvSpPr>
              <p:cNvPr id="104" name="Oval 103">
                <a:extLst>
                  <a:ext uri="{FF2B5EF4-FFF2-40B4-BE49-F238E27FC236}">
                    <a16:creationId xmlns:a16="http://schemas.microsoft.com/office/drawing/2014/main" id="{927501DF-3324-42AC-AE02-0C77CB4873C1}"/>
                  </a:ext>
                </a:extLst>
              </p:cNvPr>
              <p:cNvSpPr/>
              <p:nvPr/>
            </p:nvSpPr>
            <p:spPr>
              <a:xfrm>
                <a:off x="10506825" y="591739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830CE560-84B7-4563-ADDC-33426CD40BED}"/>
                  </a:ext>
                </a:extLst>
              </p:cNvPr>
              <p:cNvGrpSpPr/>
              <p:nvPr/>
            </p:nvGrpSpPr>
            <p:grpSpPr>
              <a:xfrm>
                <a:off x="10354123" y="5229896"/>
                <a:ext cx="1427910" cy="1735673"/>
                <a:chOff x="10354123" y="5229896"/>
                <a:chExt cx="1427910" cy="1735673"/>
              </a:xfrm>
            </p:grpSpPr>
            <p:sp>
              <p:nvSpPr>
                <p:cNvPr id="106" name="Oval 105">
                  <a:extLst>
                    <a:ext uri="{FF2B5EF4-FFF2-40B4-BE49-F238E27FC236}">
                      <a16:creationId xmlns:a16="http://schemas.microsoft.com/office/drawing/2014/main" id="{FFFD24F8-51CA-4D5A-B732-DC9317D48DBE}"/>
                    </a:ext>
                  </a:extLst>
                </p:cNvPr>
                <p:cNvSpPr/>
                <p:nvPr/>
              </p:nvSpPr>
              <p:spPr>
                <a:xfrm>
                  <a:off x="10490503" y="574867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00E10ED7-3A38-4E6F-9747-FE5EE0019888}"/>
                    </a:ext>
                  </a:extLst>
                </p:cNvPr>
                <p:cNvSpPr/>
                <p:nvPr/>
              </p:nvSpPr>
              <p:spPr>
                <a:xfrm>
                  <a:off x="10466667" y="563376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877D803D-223D-4FAF-801B-45D439CDF8B5}"/>
                    </a:ext>
                  </a:extLst>
                </p:cNvPr>
                <p:cNvSpPr/>
                <p:nvPr/>
              </p:nvSpPr>
              <p:spPr>
                <a:xfrm>
                  <a:off x="10565143" y="554453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42E3E8A2-3894-471D-848B-91CE45186FE9}"/>
                    </a:ext>
                  </a:extLst>
                </p:cNvPr>
                <p:cNvSpPr/>
                <p:nvPr/>
              </p:nvSpPr>
              <p:spPr>
                <a:xfrm>
                  <a:off x="10407594" y="545531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3A734E45-1C37-4540-A58D-9316A888314F}"/>
                    </a:ext>
                  </a:extLst>
                </p:cNvPr>
                <p:cNvSpPr/>
                <p:nvPr/>
              </p:nvSpPr>
              <p:spPr>
                <a:xfrm>
                  <a:off x="10354123" y="536608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5444FBB4-87AF-453B-BF8E-45F9901DACE2}"/>
                    </a:ext>
                  </a:extLst>
                </p:cNvPr>
                <p:cNvSpPr/>
                <p:nvPr/>
              </p:nvSpPr>
              <p:spPr>
                <a:xfrm>
                  <a:off x="10466667" y="527685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D9EB5D2-B254-4B8A-BB80-7A2C0F80A6AB}"/>
                    </a:ext>
                  </a:extLst>
                </p:cNvPr>
                <p:cNvSpPr/>
                <p:nvPr/>
              </p:nvSpPr>
              <p:spPr>
                <a:xfrm>
                  <a:off x="10557091" y="522989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27" name="Oval 126">
            <a:extLst>
              <a:ext uri="{FF2B5EF4-FFF2-40B4-BE49-F238E27FC236}">
                <a16:creationId xmlns:a16="http://schemas.microsoft.com/office/drawing/2014/main" id="{4AA26BE5-D9EC-4A8F-A39A-B10B52EC3935}"/>
              </a:ext>
            </a:extLst>
          </p:cNvPr>
          <p:cNvSpPr/>
          <p:nvPr/>
        </p:nvSpPr>
        <p:spPr>
          <a:xfrm>
            <a:off x="9130649" y="3582840"/>
            <a:ext cx="1556404" cy="284856"/>
          </a:xfrm>
          <a:prstGeom prst="ellipse">
            <a:avLst/>
          </a:prstGeom>
          <a:gradFill flip="none" rotWithShape="1">
            <a:gsLst>
              <a:gs pos="74000">
                <a:srgbClr val="FFFFB3">
                  <a:alpha val="0"/>
                </a:srgbClr>
              </a:gs>
              <a:gs pos="0">
                <a:schemeClr val="tx1">
                  <a:alpha val="98000"/>
                </a:schemeClr>
              </a:gs>
            </a:gsLst>
            <a:path path="circl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032A3897-23D1-4123-BC89-758C537AF8E3}"/>
              </a:ext>
            </a:extLst>
          </p:cNvPr>
          <p:cNvSpPr txBox="1"/>
          <p:nvPr/>
        </p:nvSpPr>
        <p:spPr>
          <a:xfrm>
            <a:off x="3141524" y="880037"/>
            <a:ext cx="4868275" cy="369332"/>
          </a:xfrm>
          <a:prstGeom prst="rect">
            <a:avLst/>
          </a:prstGeom>
          <a:noFill/>
        </p:spPr>
        <p:txBody>
          <a:bodyPr wrap="square" rtlCol="0">
            <a:spAutoFit/>
          </a:bodyPr>
          <a:lstStyle/>
          <a:p>
            <a:pPr algn="ctr"/>
            <a:r>
              <a:rPr lang="uk-UA" b="1" dirty="0"/>
              <a:t>вересень 2019 року – квітень 2020 року</a:t>
            </a:r>
            <a:endParaRPr lang="en-US" sz="1400" spc="600" dirty="0">
              <a:solidFill>
                <a:schemeClr val="bg1">
                  <a:lumMod val="65000"/>
                </a:schemeClr>
              </a:solidFill>
            </a:endParaRPr>
          </a:p>
        </p:txBody>
      </p:sp>
      <p:grpSp>
        <p:nvGrpSpPr>
          <p:cNvPr id="2" name="Группа 1"/>
          <p:cNvGrpSpPr/>
          <p:nvPr/>
        </p:nvGrpSpPr>
        <p:grpSpPr>
          <a:xfrm>
            <a:off x="9392916" y="2535747"/>
            <a:ext cx="1303550" cy="1216891"/>
            <a:chOff x="9392916" y="2535747"/>
            <a:chExt cx="1303550" cy="1216891"/>
          </a:xfrm>
        </p:grpSpPr>
        <p:grpSp>
          <p:nvGrpSpPr>
            <p:cNvPr id="114" name="Group 113">
              <a:extLst>
                <a:ext uri="{FF2B5EF4-FFF2-40B4-BE49-F238E27FC236}">
                  <a16:creationId xmlns:a16="http://schemas.microsoft.com/office/drawing/2014/main" id="{4D57C75C-99CB-428B-AF1E-8F5BCFD223E0}"/>
                </a:ext>
              </a:extLst>
            </p:cNvPr>
            <p:cNvGrpSpPr/>
            <p:nvPr/>
          </p:nvGrpSpPr>
          <p:grpSpPr>
            <a:xfrm>
              <a:off x="9392916" y="2535747"/>
              <a:ext cx="1303550" cy="1216891"/>
              <a:chOff x="9226643" y="2618724"/>
              <a:chExt cx="1303550" cy="1216891"/>
            </a:xfrm>
            <a:effectLst/>
            <a:scene3d>
              <a:camera prst="orthographicFront">
                <a:rot lat="21310243" lon="20696717" rev="77829"/>
              </a:camera>
              <a:lightRig rig="threePt" dir="t"/>
            </a:scene3d>
          </p:grpSpPr>
          <p:sp>
            <p:nvSpPr>
              <p:cNvPr id="103" name="Oval 102">
                <a:extLst>
                  <a:ext uri="{FF2B5EF4-FFF2-40B4-BE49-F238E27FC236}">
                    <a16:creationId xmlns:a16="http://schemas.microsoft.com/office/drawing/2014/main" id="{C7E87CCD-A58B-4692-83D8-DBCB8FED973E}"/>
                  </a:ext>
                </a:extLst>
              </p:cNvPr>
              <p:cNvSpPr/>
              <p:nvPr/>
            </p:nvSpPr>
            <p:spPr>
              <a:xfrm>
                <a:off x="9226643" y="261872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p3d extrusionH="158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9C47EB2F-067E-482F-956F-6C502098E424}"/>
                  </a:ext>
                </a:extLst>
              </p:cNvPr>
              <p:cNvSpPr txBox="1"/>
              <p:nvPr/>
            </p:nvSpPr>
            <p:spPr>
              <a:xfrm>
                <a:off x="9510608" y="2643731"/>
                <a:ext cx="1019585" cy="1107996"/>
              </a:xfrm>
              <a:prstGeom prst="rect">
                <a:avLst/>
              </a:prstGeom>
              <a:noFill/>
            </p:spPr>
            <p:txBody>
              <a:bodyPr wrap="square" rtlCol="0">
                <a:spAutoFit/>
              </a:bodyPr>
              <a:lstStyle/>
              <a:p>
                <a:endParaRPr lang="en-US" sz="6600" b="1" dirty="0">
                  <a:solidFill>
                    <a:srgbClr val="CC6A22"/>
                  </a:solidFill>
                  <a:effectLst>
                    <a:outerShdw blurRad="38100" dist="38100" dir="2700000" algn="tl">
                      <a:srgbClr val="000000">
                        <a:alpha val="43137"/>
                      </a:srgbClr>
                    </a:outerShdw>
                  </a:effectLst>
                </a:endParaRPr>
              </a:p>
            </p:txBody>
          </p:sp>
        </p:grpSp>
        <p:pic>
          <p:nvPicPr>
            <p:cNvPr id="1026" name="Picture 2" descr="Знаки валют: гривна, китайская валюта, рубль, евро и прочи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9789102" y="2870249"/>
              <a:ext cx="454111" cy="55531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Прямоугольник 2">
            <a:hlinkClick r:id="rId4" action="ppaction://hlinksldjump"/>
          </p:cNvPr>
          <p:cNvSpPr/>
          <p:nvPr/>
        </p:nvSpPr>
        <p:spPr>
          <a:xfrm>
            <a:off x="0" y="6631"/>
            <a:ext cx="12192000" cy="6851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17" name="Group 116">
            <a:extLst>
              <a:ext uri="{FF2B5EF4-FFF2-40B4-BE49-F238E27FC236}">
                <a16:creationId xmlns:a16="http://schemas.microsoft.com/office/drawing/2014/main" id="{0C25064A-B9B1-434A-B342-1FA287A427AB}"/>
              </a:ext>
            </a:extLst>
          </p:cNvPr>
          <p:cNvGrpSpPr/>
          <p:nvPr/>
        </p:nvGrpSpPr>
        <p:grpSpPr>
          <a:xfrm>
            <a:off x="2093494" y="1237956"/>
            <a:ext cx="2173623" cy="1168144"/>
            <a:chOff x="2093494" y="1237956"/>
            <a:chExt cx="2173623" cy="1168144"/>
          </a:xfrm>
          <a:scene3d>
            <a:camera prst="orthographicFront">
              <a:rot lat="0" lon="0" rev="0"/>
            </a:camera>
            <a:lightRig rig="balanced" dir="t">
              <a:rot lat="0" lon="0" rev="8700000"/>
            </a:lightRig>
          </a:scene3d>
        </p:grpSpPr>
        <p:sp>
          <p:nvSpPr>
            <p:cNvPr id="13" name="Arrow: Left 12">
              <a:hlinkClick r:id="rId5" action="ppaction://hlinksldjump"/>
              <a:extLst>
                <a:ext uri="{FF2B5EF4-FFF2-40B4-BE49-F238E27FC236}">
                  <a16:creationId xmlns:a16="http://schemas.microsoft.com/office/drawing/2014/main" id="{71994C90-5293-4732-B465-9DBAADC79081}"/>
                </a:ext>
              </a:extLst>
            </p:cNvPr>
            <p:cNvSpPr/>
            <p:nvPr/>
          </p:nvSpPr>
          <p:spPr>
            <a:xfrm>
              <a:off x="2093494" y="1237956"/>
              <a:ext cx="2173623" cy="1168144"/>
            </a:xfrm>
            <a:prstGeom prst="leftArrow">
              <a:avLst>
                <a:gd name="adj1" fmla="val 78903"/>
                <a:gd name="adj2" fmla="val 50000"/>
              </a:avLst>
            </a:prstGeom>
            <a:gradFill flip="none" rotWithShape="1">
              <a:gsLst>
                <a:gs pos="0">
                  <a:srgbClr val="6FC7CB"/>
                </a:gs>
                <a:gs pos="100000">
                  <a:srgbClr val="258C95"/>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D6E3A1A-9F5A-484E-9960-6F41BC399723}"/>
                </a:ext>
              </a:extLst>
            </p:cNvPr>
            <p:cNvSpPr txBox="1"/>
            <p:nvPr/>
          </p:nvSpPr>
          <p:spPr>
            <a:xfrm>
              <a:off x="3586933" y="1822028"/>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en-US" sz="2800" b="1" dirty="0">
                  <a:solidFill>
                    <a:schemeClr val="bg1"/>
                  </a:solidFill>
                  <a:latin typeface="Century Gothic" panose="020B0502020202020204" pitchFamily="34" charset="0"/>
                </a:rPr>
                <a:t>01</a:t>
              </a:r>
            </a:p>
          </p:txBody>
        </p:sp>
      </p:grpSp>
      <p:grpSp>
        <p:nvGrpSpPr>
          <p:cNvPr id="118" name="Group 117">
            <a:extLst>
              <a:ext uri="{FF2B5EF4-FFF2-40B4-BE49-F238E27FC236}">
                <a16:creationId xmlns:a16="http://schemas.microsoft.com/office/drawing/2014/main" id="{760DD412-289A-4D5A-8AFE-0EC857E20153}"/>
              </a:ext>
            </a:extLst>
          </p:cNvPr>
          <p:cNvGrpSpPr/>
          <p:nvPr/>
        </p:nvGrpSpPr>
        <p:grpSpPr>
          <a:xfrm>
            <a:off x="2138040" y="2588454"/>
            <a:ext cx="2173623" cy="1168144"/>
            <a:chOff x="2138040" y="2588454"/>
            <a:chExt cx="2173623" cy="1168144"/>
          </a:xfrm>
          <a:scene3d>
            <a:camera prst="orthographicFront">
              <a:rot lat="0" lon="0" rev="0"/>
            </a:camera>
            <a:lightRig rig="balanced" dir="t">
              <a:rot lat="0" lon="0" rev="8700000"/>
            </a:lightRig>
          </a:scene3d>
        </p:grpSpPr>
        <p:sp>
          <p:nvSpPr>
            <p:cNvPr id="14" name="Arrow: Left 13">
              <a:hlinkClick r:id="rId6" action="ppaction://hlinksldjump"/>
              <a:extLst>
                <a:ext uri="{FF2B5EF4-FFF2-40B4-BE49-F238E27FC236}">
                  <a16:creationId xmlns:a16="http://schemas.microsoft.com/office/drawing/2014/main" id="{F6E45C42-50CD-40DE-A0FF-FB2AB55736F2}"/>
                </a:ext>
              </a:extLst>
            </p:cNvPr>
            <p:cNvSpPr/>
            <p:nvPr/>
          </p:nvSpPr>
          <p:spPr>
            <a:xfrm>
              <a:off x="2138040" y="2588454"/>
              <a:ext cx="2173623" cy="1168144"/>
            </a:xfrm>
            <a:prstGeom prst="leftArrow">
              <a:avLst>
                <a:gd name="adj1" fmla="val 78903"/>
                <a:gd name="adj2" fmla="val 50000"/>
              </a:avLst>
            </a:prstGeom>
            <a:gradFill flip="none" rotWithShape="1">
              <a:gsLst>
                <a:gs pos="0">
                  <a:srgbClr val="CC66FF"/>
                </a:gs>
                <a:gs pos="100000">
                  <a:srgbClr val="9900CC"/>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EF4EE55-3662-4DA9-B7B1-F8D344684CCF}"/>
                </a:ext>
              </a:extLst>
            </p:cNvPr>
            <p:cNvSpPr txBox="1"/>
            <p:nvPr/>
          </p:nvSpPr>
          <p:spPr>
            <a:xfrm>
              <a:off x="3586933" y="3160433"/>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en-US" sz="2800" b="1" dirty="0">
                  <a:solidFill>
                    <a:schemeClr val="bg1"/>
                  </a:solidFill>
                  <a:latin typeface="Century Gothic" panose="020B0502020202020204" pitchFamily="34" charset="0"/>
                </a:rPr>
                <a:t>02</a:t>
              </a:r>
            </a:p>
          </p:txBody>
        </p:sp>
      </p:grpSp>
      <p:grpSp>
        <p:nvGrpSpPr>
          <p:cNvPr id="119" name="Group 118">
            <a:extLst>
              <a:ext uri="{FF2B5EF4-FFF2-40B4-BE49-F238E27FC236}">
                <a16:creationId xmlns:a16="http://schemas.microsoft.com/office/drawing/2014/main" id="{7C7F710F-C8CE-499D-B349-A21D73C8EE7C}"/>
              </a:ext>
            </a:extLst>
          </p:cNvPr>
          <p:cNvGrpSpPr/>
          <p:nvPr/>
        </p:nvGrpSpPr>
        <p:grpSpPr>
          <a:xfrm>
            <a:off x="2182586" y="3938952"/>
            <a:ext cx="2173623" cy="1168144"/>
            <a:chOff x="2182586" y="3938952"/>
            <a:chExt cx="2173623" cy="1168144"/>
          </a:xfrm>
          <a:scene3d>
            <a:camera prst="orthographicFront">
              <a:rot lat="0" lon="0" rev="0"/>
            </a:camera>
            <a:lightRig rig="balanced" dir="t">
              <a:rot lat="0" lon="0" rev="8700000"/>
            </a:lightRig>
          </a:scene3d>
        </p:grpSpPr>
        <p:sp>
          <p:nvSpPr>
            <p:cNvPr id="15" name="Arrow: Left 14">
              <a:hlinkClick r:id="rId7" action="ppaction://hlinksldjump"/>
              <a:extLst>
                <a:ext uri="{FF2B5EF4-FFF2-40B4-BE49-F238E27FC236}">
                  <a16:creationId xmlns:a16="http://schemas.microsoft.com/office/drawing/2014/main" id="{D553748D-67F1-4919-97FB-043B0C5596CF}"/>
                </a:ext>
              </a:extLst>
            </p:cNvPr>
            <p:cNvSpPr/>
            <p:nvPr/>
          </p:nvSpPr>
          <p:spPr>
            <a:xfrm>
              <a:off x="2182586" y="3938952"/>
              <a:ext cx="2173623" cy="1168144"/>
            </a:xfrm>
            <a:prstGeom prst="leftArrow">
              <a:avLst>
                <a:gd name="adj1" fmla="val 78903"/>
                <a:gd name="adj2" fmla="val 50000"/>
              </a:avLst>
            </a:prstGeom>
            <a:gradFill flip="none" rotWithShape="1">
              <a:gsLst>
                <a:gs pos="0">
                  <a:srgbClr val="FFFF99"/>
                </a:gs>
                <a:gs pos="100000">
                  <a:srgbClr val="FFCC00"/>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1801B61-C61D-4B51-9AB4-A396256BB71E}"/>
                </a:ext>
              </a:extLst>
            </p:cNvPr>
            <p:cNvSpPr txBox="1"/>
            <p:nvPr/>
          </p:nvSpPr>
          <p:spPr>
            <a:xfrm>
              <a:off x="3586933" y="4498838"/>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en-US" sz="2800" b="1" dirty="0">
                  <a:solidFill>
                    <a:schemeClr val="bg1"/>
                  </a:solidFill>
                  <a:latin typeface="Century Gothic" panose="020B0502020202020204" pitchFamily="34" charset="0"/>
                </a:rPr>
                <a:t>03</a:t>
              </a:r>
            </a:p>
          </p:txBody>
        </p:sp>
      </p:grpSp>
      <p:grpSp>
        <p:nvGrpSpPr>
          <p:cNvPr id="120" name="Group 119">
            <a:extLst>
              <a:ext uri="{FF2B5EF4-FFF2-40B4-BE49-F238E27FC236}">
                <a16:creationId xmlns:a16="http://schemas.microsoft.com/office/drawing/2014/main" id="{35732DC6-C2B0-47EA-B185-6BB3C0870A3B}"/>
              </a:ext>
            </a:extLst>
          </p:cNvPr>
          <p:cNvGrpSpPr/>
          <p:nvPr/>
        </p:nvGrpSpPr>
        <p:grpSpPr>
          <a:xfrm>
            <a:off x="2227132" y="5289450"/>
            <a:ext cx="2173623" cy="1168144"/>
            <a:chOff x="2227132" y="5289450"/>
            <a:chExt cx="2173623" cy="1168144"/>
          </a:xfrm>
          <a:scene3d>
            <a:camera prst="orthographicFront">
              <a:rot lat="0" lon="0" rev="0"/>
            </a:camera>
            <a:lightRig rig="balanced" dir="t">
              <a:rot lat="0" lon="0" rev="8700000"/>
            </a:lightRig>
          </a:scene3d>
        </p:grpSpPr>
        <p:sp>
          <p:nvSpPr>
            <p:cNvPr id="16" name="Arrow: Left 15">
              <a:hlinkClick r:id="rId8" action="ppaction://hlinksldjump"/>
              <a:extLst>
                <a:ext uri="{FF2B5EF4-FFF2-40B4-BE49-F238E27FC236}">
                  <a16:creationId xmlns:a16="http://schemas.microsoft.com/office/drawing/2014/main" id="{BA7806A2-479A-4D91-ACD8-C7B73BAD62A7}"/>
                </a:ext>
              </a:extLst>
            </p:cNvPr>
            <p:cNvSpPr/>
            <p:nvPr/>
          </p:nvSpPr>
          <p:spPr>
            <a:xfrm>
              <a:off x="2227132" y="5289450"/>
              <a:ext cx="2173623" cy="1168144"/>
            </a:xfrm>
            <a:prstGeom prst="leftArrow">
              <a:avLst>
                <a:gd name="adj1" fmla="val 78903"/>
                <a:gd name="adj2" fmla="val 50000"/>
              </a:avLst>
            </a:prstGeom>
            <a:gradFill flip="none" rotWithShape="1">
              <a:gsLst>
                <a:gs pos="0">
                  <a:srgbClr val="FF66CC"/>
                </a:gs>
                <a:gs pos="100000">
                  <a:srgbClr val="FF3399"/>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D69C7A7-B065-43A5-B004-3D6BA81AC699}"/>
                </a:ext>
              </a:extLst>
            </p:cNvPr>
            <p:cNvSpPr txBox="1"/>
            <p:nvPr/>
          </p:nvSpPr>
          <p:spPr>
            <a:xfrm>
              <a:off x="3586933" y="5893515"/>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en-US" sz="2800" b="1" dirty="0">
                  <a:solidFill>
                    <a:schemeClr val="bg1"/>
                  </a:solidFill>
                  <a:latin typeface="Century Gothic" panose="020B0502020202020204" pitchFamily="34" charset="0"/>
                </a:rPr>
                <a:t>04</a:t>
              </a:r>
            </a:p>
          </p:txBody>
        </p:sp>
      </p:grpSp>
    </p:spTree>
    <p:extLst>
      <p:ext uri="{BB962C8B-B14F-4D97-AF65-F5344CB8AC3E}">
        <p14:creationId xmlns:p14="http://schemas.microsoft.com/office/powerpoint/2010/main" val="1397203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ppt_w/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2"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ppt_x</p:attrName>
                                        </p:attrNameLst>
                                      </p:cBhvr>
                                      <p:tavLst>
                                        <p:tav tm="0">
                                          <p:val>
                                            <p:strVal val="#ppt_x+#ppt_w/2"/>
                                          </p:val>
                                        </p:tav>
                                        <p:tav tm="100000">
                                          <p:val>
                                            <p:strVal val="#ppt_x"/>
                                          </p:val>
                                        </p:tav>
                                      </p:tavLst>
                                    </p:anim>
                                    <p:anim calcmode="lin" valueType="num">
                                      <p:cBhvr>
                                        <p:cTn id="22" dur="500" fill="hold"/>
                                        <p:tgtEl>
                                          <p:spTgt spid="41"/>
                                        </p:tgtEl>
                                        <p:attrNameLst>
                                          <p:attrName>ppt_y</p:attrName>
                                        </p:attrNameLst>
                                      </p:cBhvr>
                                      <p:tavLst>
                                        <p:tav tm="0">
                                          <p:val>
                                            <p:strVal val="#ppt_y"/>
                                          </p:val>
                                        </p:tav>
                                        <p:tav tm="100000">
                                          <p:val>
                                            <p:strVal val="#ppt_y"/>
                                          </p:val>
                                        </p:tav>
                                      </p:tavLst>
                                    </p:anim>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17" presetClass="entr" presetSubtype="2" fill="hold" nodeType="afterEffect">
                                  <p:stCondLst>
                                    <p:cond delay="0"/>
                                  </p:stCondLst>
                                  <p:childTnLst>
                                    <p:set>
                                      <p:cBhvr>
                                        <p:cTn id="27" dur="1" fill="hold">
                                          <p:stCondLst>
                                            <p:cond delay="0"/>
                                          </p:stCondLst>
                                        </p:cTn>
                                        <p:tgtEl>
                                          <p:spTgt spid="118"/>
                                        </p:tgtEl>
                                        <p:attrNameLst>
                                          <p:attrName>style.visibility</p:attrName>
                                        </p:attrNameLst>
                                      </p:cBhvr>
                                      <p:to>
                                        <p:strVal val="visible"/>
                                      </p:to>
                                    </p:set>
                                    <p:anim calcmode="lin" valueType="num">
                                      <p:cBhvr>
                                        <p:cTn id="28" dur="500" fill="hold"/>
                                        <p:tgtEl>
                                          <p:spTgt spid="118"/>
                                        </p:tgtEl>
                                        <p:attrNameLst>
                                          <p:attrName>ppt_x</p:attrName>
                                        </p:attrNameLst>
                                      </p:cBhvr>
                                      <p:tavLst>
                                        <p:tav tm="0">
                                          <p:val>
                                            <p:strVal val="#ppt_x+#ppt_w/2"/>
                                          </p:val>
                                        </p:tav>
                                        <p:tav tm="100000">
                                          <p:val>
                                            <p:strVal val="#ppt_x"/>
                                          </p:val>
                                        </p:tav>
                                      </p:tavLst>
                                    </p:anim>
                                    <p:anim calcmode="lin" valueType="num">
                                      <p:cBhvr>
                                        <p:cTn id="29" dur="500" fill="hold"/>
                                        <p:tgtEl>
                                          <p:spTgt spid="118"/>
                                        </p:tgtEl>
                                        <p:attrNameLst>
                                          <p:attrName>ppt_y</p:attrName>
                                        </p:attrNameLst>
                                      </p:cBhvr>
                                      <p:tavLst>
                                        <p:tav tm="0">
                                          <p:val>
                                            <p:strVal val="#ppt_y"/>
                                          </p:val>
                                        </p:tav>
                                        <p:tav tm="100000">
                                          <p:val>
                                            <p:strVal val="#ppt_y"/>
                                          </p:val>
                                        </p:tav>
                                      </p:tavLst>
                                    </p:anim>
                                    <p:anim calcmode="lin" valueType="num">
                                      <p:cBhvr>
                                        <p:cTn id="30" dur="500" fill="hold"/>
                                        <p:tgtEl>
                                          <p:spTgt spid="118"/>
                                        </p:tgtEl>
                                        <p:attrNameLst>
                                          <p:attrName>ppt_w</p:attrName>
                                        </p:attrNameLst>
                                      </p:cBhvr>
                                      <p:tavLst>
                                        <p:tav tm="0">
                                          <p:val>
                                            <p:fltVal val="0"/>
                                          </p:val>
                                        </p:tav>
                                        <p:tav tm="100000">
                                          <p:val>
                                            <p:strVal val="#ppt_w"/>
                                          </p:val>
                                        </p:tav>
                                      </p:tavLst>
                                    </p:anim>
                                    <p:anim calcmode="lin" valueType="num">
                                      <p:cBhvr>
                                        <p:cTn id="31" dur="500" fill="hold"/>
                                        <p:tgtEl>
                                          <p:spTgt spid="118"/>
                                        </p:tgtEl>
                                        <p:attrNameLst>
                                          <p:attrName>ppt_h</p:attrName>
                                        </p:attrNameLst>
                                      </p:cBhvr>
                                      <p:tavLst>
                                        <p:tav tm="0">
                                          <p:val>
                                            <p:strVal val="#ppt_h"/>
                                          </p:val>
                                        </p:tav>
                                        <p:tav tm="100000">
                                          <p:val>
                                            <p:strVal val="#ppt_h"/>
                                          </p:val>
                                        </p:tav>
                                      </p:tavLst>
                                    </p:anim>
                                  </p:childTnLst>
                                </p:cTn>
                              </p:par>
                            </p:childTnLst>
                          </p:cTn>
                        </p:par>
                        <p:par>
                          <p:cTn id="32" fill="hold">
                            <p:stCondLst>
                              <p:cond delay="2000"/>
                            </p:stCondLst>
                            <p:childTnLst>
                              <p:par>
                                <p:cTn id="33" presetID="17" presetClass="entr" presetSubtype="8"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ppt_x</p:attrName>
                                        </p:attrNameLst>
                                      </p:cBhvr>
                                      <p:tavLst>
                                        <p:tav tm="0">
                                          <p:val>
                                            <p:strVal val="#ppt_x-#ppt_w/2"/>
                                          </p:val>
                                        </p:tav>
                                        <p:tav tm="100000">
                                          <p:val>
                                            <p:strVal val="#ppt_x"/>
                                          </p:val>
                                        </p:tav>
                                      </p:tavLst>
                                    </p:anim>
                                    <p:anim calcmode="lin" valueType="num">
                                      <p:cBhvr>
                                        <p:cTn id="36" dur="500" fill="hold"/>
                                        <p:tgtEl>
                                          <p:spTgt spid="20"/>
                                        </p:tgtEl>
                                        <p:attrNameLst>
                                          <p:attrName>ppt_y</p:attrName>
                                        </p:attrNameLst>
                                      </p:cBhvr>
                                      <p:tavLst>
                                        <p:tav tm="0">
                                          <p:val>
                                            <p:strVal val="#ppt_y"/>
                                          </p:val>
                                        </p:tav>
                                        <p:tav tm="100000">
                                          <p:val>
                                            <p:strVal val="#ppt_y"/>
                                          </p:val>
                                        </p:tav>
                                      </p:tavLst>
                                    </p:anim>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strVal val="#ppt_h"/>
                                          </p:val>
                                        </p:tav>
                                        <p:tav tm="100000">
                                          <p:val>
                                            <p:strVal val="#ppt_h"/>
                                          </p:val>
                                        </p:tav>
                                      </p:tavLst>
                                    </p:anim>
                                  </p:childTnLst>
                                </p:cTn>
                              </p:par>
                            </p:childTnLst>
                          </p:cTn>
                        </p:par>
                        <p:par>
                          <p:cTn id="39" fill="hold">
                            <p:stCondLst>
                              <p:cond delay="2500"/>
                            </p:stCondLst>
                            <p:childTnLst>
                              <p:par>
                                <p:cTn id="40" presetID="17" presetClass="entr" presetSubtype="2"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ppt_x</p:attrName>
                                        </p:attrNameLst>
                                      </p:cBhvr>
                                      <p:tavLst>
                                        <p:tav tm="0">
                                          <p:val>
                                            <p:strVal val="#ppt_x+#ppt_w/2"/>
                                          </p:val>
                                        </p:tav>
                                        <p:tav tm="100000">
                                          <p:val>
                                            <p:strVal val="#ppt_x"/>
                                          </p:val>
                                        </p:tav>
                                      </p:tavLst>
                                    </p:anim>
                                    <p:anim calcmode="lin" valueType="num">
                                      <p:cBhvr>
                                        <p:cTn id="43" dur="500" fill="hold"/>
                                        <p:tgtEl>
                                          <p:spTgt spid="42"/>
                                        </p:tgtEl>
                                        <p:attrNameLst>
                                          <p:attrName>ppt_y</p:attrName>
                                        </p:attrNameLst>
                                      </p:cBhvr>
                                      <p:tavLst>
                                        <p:tav tm="0">
                                          <p:val>
                                            <p:strVal val="#ppt_y"/>
                                          </p:val>
                                        </p:tav>
                                        <p:tav tm="100000">
                                          <p:val>
                                            <p:strVal val="#ppt_y"/>
                                          </p:val>
                                        </p:tav>
                                      </p:tavLst>
                                    </p:anim>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strVal val="#ppt_h"/>
                                          </p:val>
                                        </p:tav>
                                        <p:tav tm="100000">
                                          <p:val>
                                            <p:strVal val="#ppt_h"/>
                                          </p:val>
                                        </p:tav>
                                      </p:tavLst>
                                    </p:anim>
                                  </p:childTnLst>
                                </p:cTn>
                              </p:par>
                            </p:childTnLst>
                          </p:cTn>
                        </p:par>
                        <p:par>
                          <p:cTn id="46" fill="hold">
                            <p:stCondLst>
                              <p:cond delay="3000"/>
                            </p:stCondLst>
                            <p:childTnLst>
                              <p:par>
                                <p:cTn id="47" presetID="17" presetClass="entr" presetSubtype="2" fill="hold" nodeType="afterEffect">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cBhvr>
                                        <p:cTn id="49" dur="500" fill="hold"/>
                                        <p:tgtEl>
                                          <p:spTgt spid="119"/>
                                        </p:tgtEl>
                                        <p:attrNameLst>
                                          <p:attrName>ppt_x</p:attrName>
                                        </p:attrNameLst>
                                      </p:cBhvr>
                                      <p:tavLst>
                                        <p:tav tm="0">
                                          <p:val>
                                            <p:strVal val="#ppt_x+#ppt_w/2"/>
                                          </p:val>
                                        </p:tav>
                                        <p:tav tm="100000">
                                          <p:val>
                                            <p:strVal val="#ppt_x"/>
                                          </p:val>
                                        </p:tav>
                                      </p:tavLst>
                                    </p:anim>
                                    <p:anim calcmode="lin" valueType="num">
                                      <p:cBhvr>
                                        <p:cTn id="50" dur="500" fill="hold"/>
                                        <p:tgtEl>
                                          <p:spTgt spid="119"/>
                                        </p:tgtEl>
                                        <p:attrNameLst>
                                          <p:attrName>ppt_y</p:attrName>
                                        </p:attrNameLst>
                                      </p:cBhvr>
                                      <p:tavLst>
                                        <p:tav tm="0">
                                          <p:val>
                                            <p:strVal val="#ppt_y"/>
                                          </p:val>
                                        </p:tav>
                                        <p:tav tm="100000">
                                          <p:val>
                                            <p:strVal val="#ppt_y"/>
                                          </p:val>
                                        </p:tav>
                                      </p:tavLst>
                                    </p:anim>
                                    <p:anim calcmode="lin" valueType="num">
                                      <p:cBhvr>
                                        <p:cTn id="51" dur="500" fill="hold"/>
                                        <p:tgtEl>
                                          <p:spTgt spid="119"/>
                                        </p:tgtEl>
                                        <p:attrNameLst>
                                          <p:attrName>ppt_w</p:attrName>
                                        </p:attrNameLst>
                                      </p:cBhvr>
                                      <p:tavLst>
                                        <p:tav tm="0">
                                          <p:val>
                                            <p:fltVal val="0"/>
                                          </p:val>
                                        </p:tav>
                                        <p:tav tm="100000">
                                          <p:val>
                                            <p:strVal val="#ppt_w"/>
                                          </p:val>
                                        </p:tav>
                                      </p:tavLst>
                                    </p:anim>
                                    <p:anim calcmode="lin" valueType="num">
                                      <p:cBhvr>
                                        <p:cTn id="52" dur="500" fill="hold"/>
                                        <p:tgtEl>
                                          <p:spTgt spid="119"/>
                                        </p:tgtEl>
                                        <p:attrNameLst>
                                          <p:attrName>ppt_h</p:attrName>
                                        </p:attrNameLst>
                                      </p:cBhvr>
                                      <p:tavLst>
                                        <p:tav tm="0">
                                          <p:val>
                                            <p:strVal val="#ppt_h"/>
                                          </p:val>
                                        </p:tav>
                                        <p:tav tm="100000">
                                          <p:val>
                                            <p:strVal val="#ppt_h"/>
                                          </p:val>
                                        </p:tav>
                                      </p:tavLst>
                                    </p:anim>
                                  </p:childTnLst>
                                </p:cTn>
                              </p:par>
                            </p:childTnLst>
                          </p:cTn>
                        </p:par>
                        <p:par>
                          <p:cTn id="53" fill="hold">
                            <p:stCondLst>
                              <p:cond delay="3500"/>
                            </p:stCondLst>
                            <p:childTnLst>
                              <p:par>
                                <p:cTn id="54" presetID="17" presetClass="entr" presetSubtype="8"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ppt_x</p:attrName>
                                        </p:attrNameLst>
                                      </p:cBhvr>
                                      <p:tavLst>
                                        <p:tav tm="0">
                                          <p:val>
                                            <p:strVal val="#ppt_x-#ppt_w/2"/>
                                          </p:val>
                                        </p:tav>
                                        <p:tav tm="100000">
                                          <p:val>
                                            <p:strVal val="#ppt_x"/>
                                          </p:val>
                                        </p:tav>
                                      </p:tavLst>
                                    </p:anim>
                                    <p:anim calcmode="lin" valueType="num">
                                      <p:cBhvr>
                                        <p:cTn id="57" dur="500" fill="hold"/>
                                        <p:tgtEl>
                                          <p:spTgt spid="23"/>
                                        </p:tgtEl>
                                        <p:attrNameLst>
                                          <p:attrName>ppt_y</p:attrName>
                                        </p:attrNameLst>
                                      </p:cBhvr>
                                      <p:tavLst>
                                        <p:tav tm="0">
                                          <p:val>
                                            <p:strVal val="#ppt_y"/>
                                          </p:val>
                                        </p:tav>
                                        <p:tav tm="100000">
                                          <p:val>
                                            <p:strVal val="#ppt_y"/>
                                          </p:val>
                                        </p:tav>
                                      </p:tavLst>
                                    </p:anim>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strVal val="#ppt_h"/>
                                          </p:val>
                                        </p:tav>
                                        <p:tav tm="100000">
                                          <p:val>
                                            <p:strVal val="#ppt_h"/>
                                          </p:val>
                                        </p:tav>
                                      </p:tavLst>
                                    </p:anim>
                                  </p:childTnLst>
                                </p:cTn>
                              </p:par>
                            </p:childTnLst>
                          </p:cTn>
                        </p:par>
                        <p:par>
                          <p:cTn id="60" fill="hold">
                            <p:stCondLst>
                              <p:cond delay="4000"/>
                            </p:stCondLst>
                            <p:childTnLst>
                              <p:par>
                                <p:cTn id="61" presetID="17" presetClass="entr" presetSubtype="2"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ppt_x</p:attrName>
                                        </p:attrNameLst>
                                      </p:cBhvr>
                                      <p:tavLst>
                                        <p:tav tm="0">
                                          <p:val>
                                            <p:strVal val="#ppt_x+#ppt_w/2"/>
                                          </p:val>
                                        </p:tav>
                                        <p:tav tm="100000">
                                          <p:val>
                                            <p:strVal val="#ppt_x"/>
                                          </p:val>
                                        </p:tav>
                                      </p:tavLst>
                                    </p:anim>
                                    <p:anim calcmode="lin" valueType="num">
                                      <p:cBhvr>
                                        <p:cTn id="64" dur="500" fill="hold"/>
                                        <p:tgtEl>
                                          <p:spTgt spid="43"/>
                                        </p:tgtEl>
                                        <p:attrNameLst>
                                          <p:attrName>ppt_y</p:attrName>
                                        </p:attrNameLst>
                                      </p:cBhvr>
                                      <p:tavLst>
                                        <p:tav tm="0">
                                          <p:val>
                                            <p:strVal val="#ppt_y"/>
                                          </p:val>
                                        </p:tav>
                                        <p:tav tm="100000">
                                          <p:val>
                                            <p:strVal val="#ppt_y"/>
                                          </p:val>
                                        </p:tav>
                                      </p:tavLst>
                                    </p:anim>
                                    <p:anim calcmode="lin" valueType="num">
                                      <p:cBhvr>
                                        <p:cTn id="65" dur="500" fill="hold"/>
                                        <p:tgtEl>
                                          <p:spTgt spid="43"/>
                                        </p:tgtEl>
                                        <p:attrNameLst>
                                          <p:attrName>ppt_w</p:attrName>
                                        </p:attrNameLst>
                                      </p:cBhvr>
                                      <p:tavLst>
                                        <p:tav tm="0">
                                          <p:val>
                                            <p:fltVal val="0"/>
                                          </p:val>
                                        </p:tav>
                                        <p:tav tm="100000">
                                          <p:val>
                                            <p:strVal val="#ppt_w"/>
                                          </p:val>
                                        </p:tav>
                                      </p:tavLst>
                                    </p:anim>
                                    <p:anim calcmode="lin" valueType="num">
                                      <p:cBhvr>
                                        <p:cTn id="66" dur="500" fill="hold"/>
                                        <p:tgtEl>
                                          <p:spTgt spid="43"/>
                                        </p:tgtEl>
                                        <p:attrNameLst>
                                          <p:attrName>ppt_h</p:attrName>
                                        </p:attrNameLst>
                                      </p:cBhvr>
                                      <p:tavLst>
                                        <p:tav tm="0">
                                          <p:val>
                                            <p:strVal val="#ppt_h"/>
                                          </p:val>
                                        </p:tav>
                                        <p:tav tm="100000">
                                          <p:val>
                                            <p:strVal val="#ppt_h"/>
                                          </p:val>
                                        </p:tav>
                                      </p:tavLst>
                                    </p:anim>
                                  </p:childTnLst>
                                </p:cTn>
                              </p:par>
                            </p:childTnLst>
                          </p:cTn>
                        </p:par>
                        <p:par>
                          <p:cTn id="67" fill="hold">
                            <p:stCondLst>
                              <p:cond delay="4500"/>
                            </p:stCondLst>
                            <p:childTnLst>
                              <p:par>
                                <p:cTn id="68" presetID="17" presetClass="entr" presetSubtype="2" fill="hold" nodeType="afterEffect">
                                  <p:stCondLst>
                                    <p:cond delay="0"/>
                                  </p:stCondLst>
                                  <p:childTnLst>
                                    <p:set>
                                      <p:cBhvr>
                                        <p:cTn id="69" dur="1" fill="hold">
                                          <p:stCondLst>
                                            <p:cond delay="0"/>
                                          </p:stCondLst>
                                        </p:cTn>
                                        <p:tgtEl>
                                          <p:spTgt spid="120"/>
                                        </p:tgtEl>
                                        <p:attrNameLst>
                                          <p:attrName>style.visibility</p:attrName>
                                        </p:attrNameLst>
                                      </p:cBhvr>
                                      <p:to>
                                        <p:strVal val="visible"/>
                                      </p:to>
                                    </p:set>
                                    <p:anim calcmode="lin" valueType="num">
                                      <p:cBhvr>
                                        <p:cTn id="70" dur="500" fill="hold"/>
                                        <p:tgtEl>
                                          <p:spTgt spid="120"/>
                                        </p:tgtEl>
                                        <p:attrNameLst>
                                          <p:attrName>ppt_x</p:attrName>
                                        </p:attrNameLst>
                                      </p:cBhvr>
                                      <p:tavLst>
                                        <p:tav tm="0">
                                          <p:val>
                                            <p:strVal val="#ppt_x+#ppt_w/2"/>
                                          </p:val>
                                        </p:tav>
                                        <p:tav tm="100000">
                                          <p:val>
                                            <p:strVal val="#ppt_x"/>
                                          </p:val>
                                        </p:tav>
                                      </p:tavLst>
                                    </p:anim>
                                    <p:anim calcmode="lin" valueType="num">
                                      <p:cBhvr>
                                        <p:cTn id="71" dur="500" fill="hold"/>
                                        <p:tgtEl>
                                          <p:spTgt spid="120"/>
                                        </p:tgtEl>
                                        <p:attrNameLst>
                                          <p:attrName>ppt_y</p:attrName>
                                        </p:attrNameLst>
                                      </p:cBhvr>
                                      <p:tavLst>
                                        <p:tav tm="0">
                                          <p:val>
                                            <p:strVal val="#ppt_y"/>
                                          </p:val>
                                        </p:tav>
                                        <p:tav tm="100000">
                                          <p:val>
                                            <p:strVal val="#ppt_y"/>
                                          </p:val>
                                        </p:tav>
                                      </p:tavLst>
                                    </p:anim>
                                    <p:anim calcmode="lin" valueType="num">
                                      <p:cBhvr>
                                        <p:cTn id="72" dur="500" fill="hold"/>
                                        <p:tgtEl>
                                          <p:spTgt spid="120"/>
                                        </p:tgtEl>
                                        <p:attrNameLst>
                                          <p:attrName>ppt_w</p:attrName>
                                        </p:attrNameLst>
                                      </p:cBhvr>
                                      <p:tavLst>
                                        <p:tav tm="0">
                                          <p:val>
                                            <p:fltVal val="0"/>
                                          </p:val>
                                        </p:tav>
                                        <p:tav tm="100000">
                                          <p:val>
                                            <p:strVal val="#ppt_w"/>
                                          </p:val>
                                        </p:tav>
                                      </p:tavLst>
                                    </p:anim>
                                    <p:anim calcmode="lin" valueType="num">
                                      <p:cBhvr>
                                        <p:cTn id="73" dur="500" fill="hold"/>
                                        <p:tgtEl>
                                          <p:spTgt spid="120"/>
                                        </p:tgtEl>
                                        <p:attrNameLst>
                                          <p:attrName>ppt_h</p:attrName>
                                        </p:attrNameLst>
                                      </p:cBhvr>
                                      <p:tavLst>
                                        <p:tav tm="0">
                                          <p:val>
                                            <p:strVal val="#ppt_h"/>
                                          </p:val>
                                        </p:tav>
                                        <p:tav tm="100000">
                                          <p:val>
                                            <p:strVal val="#ppt_h"/>
                                          </p:val>
                                        </p:tav>
                                      </p:tavLst>
                                    </p:anim>
                                  </p:childTnLst>
                                </p:cTn>
                              </p:par>
                            </p:childTnLst>
                          </p:cTn>
                        </p:par>
                        <p:par>
                          <p:cTn id="74" fill="hold">
                            <p:stCondLst>
                              <p:cond delay="5000"/>
                            </p:stCondLst>
                            <p:childTnLst>
                              <p:par>
                                <p:cTn id="75" presetID="17" presetClass="entr" presetSubtype="8"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ppt_x</p:attrName>
                                        </p:attrNameLst>
                                      </p:cBhvr>
                                      <p:tavLst>
                                        <p:tav tm="0">
                                          <p:val>
                                            <p:strVal val="#ppt_x-#ppt_w/2"/>
                                          </p:val>
                                        </p:tav>
                                        <p:tav tm="100000">
                                          <p:val>
                                            <p:strVal val="#ppt_x"/>
                                          </p:val>
                                        </p:tav>
                                      </p:tavLst>
                                    </p:anim>
                                    <p:anim calcmode="lin" valueType="num">
                                      <p:cBhvr>
                                        <p:cTn id="78" dur="500" fill="hold"/>
                                        <p:tgtEl>
                                          <p:spTgt spid="26"/>
                                        </p:tgtEl>
                                        <p:attrNameLst>
                                          <p:attrName>ppt_y</p:attrName>
                                        </p:attrNameLst>
                                      </p:cBhvr>
                                      <p:tavLst>
                                        <p:tav tm="0">
                                          <p:val>
                                            <p:strVal val="#ppt_y"/>
                                          </p:val>
                                        </p:tav>
                                        <p:tav tm="100000">
                                          <p:val>
                                            <p:strVal val="#ppt_y"/>
                                          </p:val>
                                        </p:tav>
                                      </p:tavLst>
                                    </p:anim>
                                    <p:anim calcmode="lin" valueType="num">
                                      <p:cBhvr>
                                        <p:cTn id="79" dur="500" fill="hold"/>
                                        <p:tgtEl>
                                          <p:spTgt spid="26"/>
                                        </p:tgtEl>
                                        <p:attrNameLst>
                                          <p:attrName>ppt_w</p:attrName>
                                        </p:attrNameLst>
                                      </p:cBhvr>
                                      <p:tavLst>
                                        <p:tav tm="0">
                                          <p:val>
                                            <p:fltVal val="0"/>
                                          </p:val>
                                        </p:tav>
                                        <p:tav tm="100000">
                                          <p:val>
                                            <p:strVal val="#ppt_w"/>
                                          </p:val>
                                        </p:tav>
                                      </p:tavLst>
                                    </p:anim>
                                    <p:anim calcmode="lin" valueType="num">
                                      <p:cBhvr>
                                        <p:cTn id="80" dur="500" fill="hold"/>
                                        <p:tgtEl>
                                          <p:spTgt spid="26"/>
                                        </p:tgtEl>
                                        <p:attrNameLst>
                                          <p:attrName>ppt_h</p:attrName>
                                        </p:attrNameLst>
                                      </p:cBhvr>
                                      <p:tavLst>
                                        <p:tav tm="0">
                                          <p:val>
                                            <p:strVal val="#ppt_h"/>
                                          </p:val>
                                        </p:tav>
                                        <p:tav tm="100000">
                                          <p:val>
                                            <p:strVal val="#ppt_h"/>
                                          </p:val>
                                        </p:tav>
                                      </p:tavLst>
                                    </p:anim>
                                  </p:childTnLst>
                                </p:cTn>
                              </p:par>
                            </p:childTnLst>
                          </p:cTn>
                        </p:par>
                        <p:par>
                          <p:cTn id="81" fill="hold">
                            <p:stCondLst>
                              <p:cond delay="5500"/>
                            </p:stCondLst>
                            <p:childTnLst>
                              <p:par>
                                <p:cTn id="82" presetID="17" presetClass="entr" presetSubtype="2" fill="hold" grpId="0" nodeType="after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p:cTn id="84" dur="500" fill="hold"/>
                                        <p:tgtEl>
                                          <p:spTgt spid="44"/>
                                        </p:tgtEl>
                                        <p:attrNameLst>
                                          <p:attrName>ppt_x</p:attrName>
                                        </p:attrNameLst>
                                      </p:cBhvr>
                                      <p:tavLst>
                                        <p:tav tm="0">
                                          <p:val>
                                            <p:strVal val="#ppt_x+#ppt_w/2"/>
                                          </p:val>
                                        </p:tav>
                                        <p:tav tm="100000">
                                          <p:val>
                                            <p:strVal val="#ppt_x"/>
                                          </p:val>
                                        </p:tav>
                                      </p:tavLst>
                                    </p:anim>
                                    <p:anim calcmode="lin" valueType="num">
                                      <p:cBhvr>
                                        <p:cTn id="85" dur="500" fill="hold"/>
                                        <p:tgtEl>
                                          <p:spTgt spid="44"/>
                                        </p:tgtEl>
                                        <p:attrNameLst>
                                          <p:attrName>ppt_y</p:attrName>
                                        </p:attrNameLst>
                                      </p:cBhvr>
                                      <p:tavLst>
                                        <p:tav tm="0">
                                          <p:val>
                                            <p:strVal val="#ppt_y"/>
                                          </p:val>
                                        </p:tav>
                                        <p:tav tm="100000">
                                          <p:val>
                                            <p:strVal val="#ppt_y"/>
                                          </p:val>
                                        </p:tav>
                                      </p:tavLst>
                                    </p:anim>
                                    <p:anim calcmode="lin" valueType="num">
                                      <p:cBhvr>
                                        <p:cTn id="86" dur="500" fill="hold"/>
                                        <p:tgtEl>
                                          <p:spTgt spid="44"/>
                                        </p:tgtEl>
                                        <p:attrNameLst>
                                          <p:attrName>ppt_w</p:attrName>
                                        </p:attrNameLst>
                                      </p:cBhvr>
                                      <p:tavLst>
                                        <p:tav tm="0">
                                          <p:val>
                                            <p:fltVal val="0"/>
                                          </p:val>
                                        </p:tav>
                                        <p:tav tm="100000">
                                          <p:val>
                                            <p:strVal val="#ppt_w"/>
                                          </p:val>
                                        </p:tav>
                                      </p:tavLst>
                                    </p:anim>
                                    <p:anim calcmode="lin" valueType="num">
                                      <p:cBhvr>
                                        <p:cTn id="87" dur="500" fill="hold"/>
                                        <p:tgtEl>
                                          <p:spTgt spid="44"/>
                                        </p:tgtEl>
                                        <p:attrNameLst>
                                          <p:attrName>ppt_h</p:attrName>
                                        </p:attrNameLst>
                                      </p:cBhvr>
                                      <p:tavLst>
                                        <p:tav tm="0">
                                          <p:val>
                                            <p:strVal val="#ppt_h"/>
                                          </p:val>
                                        </p:tav>
                                        <p:tav tm="100000">
                                          <p:val>
                                            <p:strVal val="#ppt_h"/>
                                          </p:val>
                                        </p:tav>
                                      </p:tavLst>
                                    </p:anim>
                                  </p:childTnLst>
                                </p:cTn>
                              </p:par>
                            </p:childTnLst>
                          </p:cTn>
                        </p:par>
                        <p:par>
                          <p:cTn id="88" fill="hold">
                            <p:stCondLst>
                              <p:cond delay="6000"/>
                            </p:stCondLst>
                            <p:childTnLst>
                              <p:par>
                                <p:cTn id="89" presetID="22" presetClass="entr" presetSubtype="4"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wipe(down)">
                                      <p:cBhvr>
                                        <p:cTn id="91" dur="500"/>
                                        <p:tgtEl>
                                          <p:spTgt spid="66"/>
                                        </p:tgtEl>
                                      </p:cBhvr>
                                    </p:animEffect>
                                  </p:childTnLst>
                                </p:cTn>
                              </p:par>
                            </p:childTnLst>
                          </p:cTn>
                        </p:par>
                        <p:par>
                          <p:cTn id="92" fill="hold">
                            <p:stCondLst>
                              <p:cond delay="6500"/>
                            </p:stCondLst>
                            <p:childTnLst>
                              <p:par>
                                <p:cTn id="93" presetID="22" presetClass="entr" presetSubtype="4" fill="hold" nodeType="afterEffect">
                                  <p:stCondLst>
                                    <p:cond delay="0"/>
                                  </p:stCondLst>
                                  <p:childTnLst>
                                    <p:set>
                                      <p:cBhvr>
                                        <p:cTn id="94" dur="1" fill="hold">
                                          <p:stCondLst>
                                            <p:cond delay="0"/>
                                          </p:stCondLst>
                                        </p:cTn>
                                        <p:tgtEl>
                                          <p:spTgt spid="121"/>
                                        </p:tgtEl>
                                        <p:attrNameLst>
                                          <p:attrName>style.visibility</p:attrName>
                                        </p:attrNameLst>
                                      </p:cBhvr>
                                      <p:to>
                                        <p:strVal val="visible"/>
                                      </p:to>
                                    </p:set>
                                    <p:animEffect transition="in" filter="wipe(down)">
                                      <p:cBhvr>
                                        <p:cTn id="95" dur="500"/>
                                        <p:tgtEl>
                                          <p:spTgt spid="121"/>
                                        </p:tgtEl>
                                      </p:cBhvr>
                                    </p:animEffect>
                                  </p:childTnLst>
                                </p:cTn>
                              </p:par>
                            </p:childTnLst>
                          </p:cTn>
                        </p:par>
                        <p:par>
                          <p:cTn id="96" fill="hold">
                            <p:stCondLst>
                              <p:cond delay="7000"/>
                            </p:stCondLst>
                            <p:childTnLst>
                              <p:par>
                                <p:cTn id="97" presetID="10" presetClass="entr" presetSubtype="0" fill="hold" grpId="0" nodeType="afterEffect">
                                  <p:stCondLst>
                                    <p:cond delay="0"/>
                                  </p:stCondLst>
                                  <p:childTnLst>
                                    <p:set>
                                      <p:cBhvr>
                                        <p:cTn id="98" dur="1" fill="hold">
                                          <p:stCondLst>
                                            <p:cond delay="0"/>
                                          </p:stCondLst>
                                        </p:cTn>
                                        <p:tgtEl>
                                          <p:spTgt spid="127"/>
                                        </p:tgtEl>
                                        <p:attrNameLst>
                                          <p:attrName>style.visibility</p:attrName>
                                        </p:attrNameLst>
                                      </p:cBhvr>
                                      <p:to>
                                        <p:strVal val="visible"/>
                                      </p:to>
                                    </p:set>
                                    <p:animEffect transition="in" filter="fade">
                                      <p:cBhvr>
                                        <p:cTn id="99" dur="500"/>
                                        <p:tgtEl>
                                          <p:spTgt spid="127"/>
                                        </p:tgtEl>
                                      </p:cBhvr>
                                    </p:animEffect>
                                  </p:childTnLst>
                                </p:cTn>
                              </p:par>
                              <p:par>
                                <p:cTn id="100" presetID="22" presetClass="entr" presetSubtype="4" fill="hold" nodeType="withEffect">
                                  <p:stCondLst>
                                    <p:cond delay="0"/>
                                  </p:stCondLst>
                                  <p:childTnLst>
                                    <p:set>
                                      <p:cBhvr>
                                        <p:cTn id="101" dur="1" fill="hold">
                                          <p:stCondLst>
                                            <p:cond delay="0"/>
                                          </p:stCondLst>
                                        </p:cTn>
                                        <p:tgtEl>
                                          <p:spTgt spid="123"/>
                                        </p:tgtEl>
                                        <p:attrNameLst>
                                          <p:attrName>style.visibility</p:attrName>
                                        </p:attrNameLst>
                                      </p:cBhvr>
                                      <p:to>
                                        <p:strVal val="visible"/>
                                      </p:to>
                                    </p:set>
                                    <p:animEffect transition="in" filter="wipe(down)">
                                      <p:cBhvr>
                                        <p:cTn id="102" dur="500"/>
                                        <p:tgtEl>
                                          <p:spTgt spid="123"/>
                                        </p:tgtEl>
                                      </p:cBhvr>
                                    </p:animEffect>
                                  </p:childTnLst>
                                </p:cTn>
                              </p:par>
                            </p:childTnLst>
                          </p:cTn>
                        </p:par>
                        <p:par>
                          <p:cTn id="103" fill="hold">
                            <p:stCondLst>
                              <p:cond delay="7500"/>
                            </p:stCondLst>
                            <p:childTnLst>
                              <p:par>
                                <p:cTn id="104" presetID="2" presetClass="entr" presetSubtype="1" fill="hold" nodeType="afterEffect">
                                  <p:stCondLst>
                                    <p:cond delay="0"/>
                                  </p:stCondLst>
                                  <p:childTnLst>
                                    <p:set>
                                      <p:cBhvr>
                                        <p:cTn id="105" dur="1" fill="hold">
                                          <p:stCondLst>
                                            <p:cond delay="0"/>
                                          </p:stCondLst>
                                        </p:cTn>
                                        <p:tgtEl>
                                          <p:spTgt spid="2"/>
                                        </p:tgtEl>
                                        <p:attrNameLst>
                                          <p:attrName>style.visibility</p:attrName>
                                        </p:attrNameLst>
                                      </p:cBhvr>
                                      <p:to>
                                        <p:strVal val="visible"/>
                                      </p:to>
                                    </p:set>
                                    <p:anim calcmode="lin" valueType="num">
                                      <p:cBhvr additive="base">
                                        <p:cTn id="106" dur="500" fill="hold"/>
                                        <p:tgtEl>
                                          <p:spTgt spid="2"/>
                                        </p:tgtEl>
                                        <p:attrNameLst>
                                          <p:attrName>ppt_x</p:attrName>
                                        </p:attrNameLst>
                                      </p:cBhvr>
                                      <p:tavLst>
                                        <p:tav tm="0">
                                          <p:val>
                                            <p:strVal val="#ppt_x"/>
                                          </p:val>
                                        </p:tav>
                                        <p:tav tm="100000">
                                          <p:val>
                                            <p:strVal val="#ppt_x"/>
                                          </p:val>
                                        </p:tav>
                                      </p:tavLst>
                                    </p:anim>
                                    <p:anim calcmode="lin" valueType="num">
                                      <p:cBhvr additive="base">
                                        <p:cTn id="10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1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A66FA471-1745-417A-A391-AA43019D089A}"/>
              </a:ext>
            </a:extLst>
          </p:cNvPr>
          <p:cNvSpPr/>
          <p:nvPr/>
        </p:nvSpPr>
        <p:spPr>
          <a:xfrm>
            <a:off x="4311663" y="6597011"/>
            <a:ext cx="3505449" cy="338554"/>
          </a:xfrm>
          <a:prstGeom prst="ellipse">
            <a:avLst/>
          </a:prstGeom>
          <a:gradFill flip="none" rotWithShape="1">
            <a:gsLst>
              <a:gs pos="73000">
                <a:srgbClr val="EAEAEA"/>
              </a:gs>
              <a:gs pos="0">
                <a:schemeClr val="tx1">
                  <a:alpha val="36000"/>
                </a:schemeClr>
              </a:gs>
            </a:gsLst>
            <a:path path="circl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20677F5-4EBA-48AC-9A28-554172A562D9}"/>
              </a:ext>
            </a:extLst>
          </p:cNvPr>
          <p:cNvSpPr/>
          <p:nvPr/>
        </p:nvSpPr>
        <p:spPr>
          <a:xfrm>
            <a:off x="3464884" y="114431"/>
            <a:ext cx="4965896" cy="6597747"/>
          </a:xfrm>
          <a:custGeom>
            <a:avLst/>
            <a:gdLst>
              <a:gd name="connsiteX0" fmla="*/ 124296 w 4965896"/>
              <a:gd name="connsiteY0" fmla="*/ 0 h 6597747"/>
              <a:gd name="connsiteX1" fmla="*/ 3946311 w 4965896"/>
              <a:gd name="connsiteY1" fmla="*/ 0 h 6597747"/>
              <a:gd name="connsiteX2" fmla="*/ 4965896 w 4965896"/>
              <a:gd name="connsiteY2" fmla="*/ 868568 h 6597747"/>
              <a:gd name="connsiteX3" fmla="*/ 4965896 w 4965896"/>
              <a:gd name="connsiteY3" fmla="*/ 6473451 h 6597747"/>
              <a:gd name="connsiteX4" fmla="*/ 4841600 w 4965896"/>
              <a:gd name="connsiteY4" fmla="*/ 6597747 h 6597747"/>
              <a:gd name="connsiteX5" fmla="*/ 124296 w 4965896"/>
              <a:gd name="connsiteY5" fmla="*/ 6597747 h 6597747"/>
              <a:gd name="connsiteX6" fmla="*/ 0 w 4965896"/>
              <a:gd name="connsiteY6" fmla="*/ 6473451 h 6597747"/>
              <a:gd name="connsiteX7" fmla="*/ 0 w 4965896"/>
              <a:gd name="connsiteY7" fmla="*/ 124296 h 6597747"/>
              <a:gd name="connsiteX8" fmla="*/ 124296 w 4965896"/>
              <a:gd name="connsiteY8" fmla="*/ 0 h 659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5896" h="6597747">
                <a:moveTo>
                  <a:pt x="124296" y="0"/>
                </a:moveTo>
                <a:lnTo>
                  <a:pt x="3946311" y="0"/>
                </a:lnTo>
                <a:lnTo>
                  <a:pt x="4965896" y="868568"/>
                </a:lnTo>
                <a:lnTo>
                  <a:pt x="4965896" y="6473451"/>
                </a:lnTo>
                <a:cubicBezTo>
                  <a:pt x="4965896" y="6542098"/>
                  <a:pt x="4910247" y="6597747"/>
                  <a:pt x="4841600" y="6597747"/>
                </a:cubicBezTo>
                <a:lnTo>
                  <a:pt x="124296" y="6597747"/>
                </a:lnTo>
                <a:cubicBezTo>
                  <a:pt x="55649" y="6597747"/>
                  <a:pt x="0" y="6542098"/>
                  <a:pt x="0" y="6473451"/>
                </a:cubicBezTo>
                <a:lnTo>
                  <a:pt x="0" y="124296"/>
                </a:lnTo>
                <a:cubicBezTo>
                  <a:pt x="0" y="55649"/>
                  <a:pt x="55649" y="0"/>
                  <a:pt x="1242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E6DD0CF-E351-42C9-9A25-B0671BEC5046}"/>
              </a:ext>
            </a:extLst>
          </p:cNvPr>
          <p:cNvSpPr/>
          <p:nvPr/>
        </p:nvSpPr>
        <p:spPr>
          <a:xfrm flipH="1" flipV="1">
            <a:off x="7437442" y="133643"/>
            <a:ext cx="1019585" cy="868568"/>
          </a:xfrm>
          <a:custGeom>
            <a:avLst/>
            <a:gdLst>
              <a:gd name="connsiteX0" fmla="*/ 0 w 1019585"/>
              <a:gd name="connsiteY0" fmla="*/ 0 h 868568"/>
              <a:gd name="connsiteX1" fmla="*/ 895289 w 1019585"/>
              <a:gd name="connsiteY1" fmla="*/ 0 h 868568"/>
              <a:gd name="connsiteX2" fmla="*/ 1019585 w 1019585"/>
              <a:gd name="connsiteY2" fmla="*/ 124296 h 868568"/>
              <a:gd name="connsiteX3" fmla="*/ 1019585 w 1019585"/>
              <a:gd name="connsiteY3" fmla="*/ 868568 h 868568"/>
            </a:gdLst>
            <a:ahLst/>
            <a:cxnLst>
              <a:cxn ang="0">
                <a:pos x="connsiteX0" y="connsiteY0"/>
              </a:cxn>
              <a:cxn ang="0">
                <a:pos x="connsiteX1" y="connsiteY1"/>
              </a:cxn>
              <a:cxn ang="0">
                <a:pos x="connsiteX2" y="connsiteY2"/>
              </a:cxn>
              <a:cxn ang="0">
                <a:pos x="connsiteX3" y="connsiteY3"/>
              </a:cxn>
            </a:cxnLst>
            <a:rect l="l" t="t" r="r" b="b"/>
            <a:pathLst>
              <a:path w="1019585" h="868568">
                <a:moveTo>
                  <a:pt x="0" y="0"/>
                </a:moveTo>
                <a:lnTo>
                  <a:pt x="895289" y="0"/>
                </a:lnTo>
                <a:cubicBezTo>
                  <a:pt x="963936" y="0"/>
                  <a:pt x="1019585" y="55649"/>
                  <a:pt x="1019585" y="124296"/>
                </a:cubicBezTo>
                <a:lnTo>
                  <a:pt x="1019585" y="868568"/>
                </a:lnTo>
                <a:close/>
              </a:path>
            </a:pathLst>
          </a:cu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C082CA4-5441-4865-A3B8-3BF4AC023B14}"/>
              </a:ext>
            </a:extLst>
          </p:cNvPr>
          <p:cNvGrpSpPr/>
          <p:nvPr/>
        </p:nvGrpSpPr>
        <p:grpSpPr>
          <a:xfrm>
            <a:off x="4387866" y="1611039"/>
            <a:ext cx="4093698" cy="457429"/>
            <a:chOff x="4299938" y="1316831"/>
            <a:chExt cx="4093698" cy="457429"/>
          </a:xfrm>
        </p:grpSpPr>
        <p:sp>
          <p:nvSpPr>
            <p:cNvPr id="17" name="TextBox 16">
              <a:extLst>
                <a:ext uri="{FF2B5EF4-FFF2-40B4-BE49-F238E27FC236}">
                  <a16:creationId xmlns:a16="http://schemas.microsoft.com/office/drawing/2014/main" id="{B6DA100B-1020-457E-A1F0-D5B1B21F109B}"/>
                </a:ext>
              </a:extLst>
            </p:cNvPr>
            <p:cNvSpPr txBox="1"/>
            <p:nvPr/>
          </p:nvSpPr>
          <p:spPr>
            <a:xfrm>
              <a:off x="4299938" y="1316831"/>
              <a:ext cx="4093698" cy="338554"/>
            </a:xfrm>
            <a:prstGeom prst="rect">
              <a:avLst/>
            </a:prstGeom>
            <a:noFill/>
          </p:spPr>
          <p:txBody>
            <a:bodyPr wrap="square" rtlCol="0">
              <a:spAutoFit/>
            </a:bodyPr>
            <a:lstStyle/>
            <a:p>
              <a:r>
                <a:rPr lang="ru-RU" sz="1600" b="1" dirty="0" err="1" smtClean="0">
                  <a:solidFill>
                    <a:srgbClr val="258C95"/>
                  </a:solidFill>
                  <a:latin typeface="Century Gothic" panose="020B0502020202020204" pitchFamily="34" charset="0"/>
                </a:rPr>
                <a:t>Світшоти</a:t>
              </a:r>
              <a:r>
                <a:rPr lang="ru-RU" sz="1600" b="1" dirty="0" smtClean="0">
                  <a:solidFill>
                    <a:srgbClr val="258C95"/>
                  </a:solidFill>
                  <a:latin typeface="Century Gothic" panose="020B0502020202020204" pitchFamily="34" charset="0"/>
                </a:rPr>
                <a:t> поло</a:t>
              </a:r>
              <a:endParaRPr lang="en-US" sz="1600" b="1" dirty="0">
                <a:solidFill>
                  <a:srgbClr val="258C95"/>
                </a:solidFill>
                <a:latin typeface="Century Gothic" panose="020B0502020202020204" pitchFamily="34" charset="0"/>
              </a:endParaRPr>
            </a:p>
          </p:txBody>
        </p:sp>
        <p:sp>
          <p:nvSpPr>
            <p:cNvPr id="18" name="TextBox 17">
              <a:extLst>
                <a:ext uri="{FF2B5EF4-FFF2-40B4-BE49-F238E27FC236}">
                  <a16:creationId xmlns:a16="http://schemas.microsoft.com/office/drawing/2014/main" id="{71E1B85E-8445-4F36-9796-C1975B336030}"/>
                </a:ext>
              </a:extLst>
            </p:cNvPr>
            <p:cNvSpPr txBox="1"/>
            <p:nvPr/>
          </p:nvSpPr>
          <p:spPr>
            <a:xfrm>
              <a:off x="4311663" y="1528039"/>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0" name="Group 19">
            <a:extLst>
              <a:ext uri="{FF2B5EF4-FFF2-40B4-BE49-F238E27FC236}">
                <a16:creationId xmlns:a16="http://schemas.microsoft.com/office/drawing/2014/main" id="{2AE42855-207C-4D1E-8768-F400047EAC93}"/>
              </a:ext>
            </a:extLst>
          </p:cNvPr>
          <p:cNvGrpSpPr/>
          <p:nvPr/>
        </p:nvGrpSpPr>
        <p:grpSpPr>
          <a:xfrm>
            <a:off x="4365134" y="2947033"/>
            <a:ext cx="4240010" cy="721717"/>
            <a:chOff x="4289390" y="1548340"/>
            <a:chExt cx="4240010" cy="721717"/>
          </a:xfrm>
        </p:grpSpPr>
        <p:sp>
          <p:nvSpPr>
            <p:cNvPr id="21" name="TextBox 20">
              <a:extLst>
                <a:ext uri="{FF2B5EF4-FFF2-40B4-BE49-F238E27FC236}">
                  <a16:creationId xmlns:a16="http://schemas.microsoft.com/office/drawing/2014/main" id="{A069E158-5C15-47E7-8296-89544F512F74}"/>
                </a:ext>
              </a:extLst>
            </p:cNvPr>
            <p:cNvSpPr txBox="1"/>
            <p:nvPr/>
          </p:nvSpPr>
          <p:spPr>
            <a:xfrm>
              <a:off x="4289390" y="1548340"/>
              <a:ext cx="4093698" cy="338554"/>
            </a:xfrm>
            <a:prstGeom prst="rect">
              <a:avLst/>
            </a:prstGeom>
            <a:noFill/>
          </p:spPr>
          <p:txBody>
            <a:bodyPr wrap="square" rtlCol="0">
              <a:spAutoFit/>
            </a:bodyPr>
            <a:lstStyle/>
            <a:p>
              <a:r>
                <a:rPr lang="ru-RU" sz="1600" b="1" dirty="0" smtClean="0">
                  <a:solidFill>
                    <a:srgbClr val="9900CC"/>
                  </a:solidFill>
                  <a:latin typeface="Century Gothic" panose="020B0502020202020204" pitchFamily="34" charset="0"/>
                </a:rPr>
                <a:t>Комп </a:t>
              </a:r>
              <a:r>
                <a:rPr lang="ru-RU" sz="1600" b="1" dirty="0" err="1" smtClean="0">
                  <a:solidFill>
                    <a:srgbClr val="9900CC"/>
                  </a:solidFill>
                  <a:latin typeface="Century Gothic" panose="020B0502020202020204" pitchFamily="34" charset="0"/>
                </a:rPr>
                <a:t>приладдя</a:t>
              </a:r>
              <a:endParaRPr lang="en-US" sz="1600" b="1" dirty="0">
                <a:solidFill>
                  <a:srgbClr val="9900CC"/>
                </a:solidFill>
                <a:latin typeface="Century Gothic" panose="020B0502020202020204" pitchFamily="34" charset="0"/>
              </a:endParaRPr>
            </a:p>
          </p:txBody>
        </p:sp>
        <p:sp>
          <p:nvSpPr>
            <p:cNvPr id="22" name="TextBox 21">
              <a:extLst>
                <a:ext uri="{FF2B5EF4-FFF2-40B4-BE49-F238E27FC236}">
                  <a16:creationId xmlns:a16="http://schemas.microsoft.com/office/drawing/2014/main" id="{07B87282-D854-4B6D-8F99-412E0D892C9A}"/>
                </a:ext>
              </a:extLst>
            </p:cNvPr>
            <p:cNvSpPr txBox="1"/>
            <p:nvPr/>
          </p:nvSpPr>
          <p:spPr>
            <a:xfrm>
              <a:off x="4480248" y="2023836"/>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3" name="Group 22">
            <a:extLst>
              <a:ext uri="{FF2B5EF4-FFF2-40B4-BE49-F238E27FC236}">
                <a16:creationId xmlns:a16="http://schemas.microsoft.com/office/drawing/2014/main" id="{28E0B662-ED03-419D-A058-68134CAD2F9D}"/>
              </a:ext>
            </a:extLst>
          </p:cNvPr>
          <p:cNvGrpSpPr/>
          <p:nvPr/>
        </p:nvGrpSpPr>
        <p:grpSpPr>
          <a:xfrm>
            <a:off x="4337589" y="4355665"/>
            <a:ext cx="4190854" cy="708709"/>
            <a:chOff x="4195111" y="1323532"/>
            <a:chExt cx="4190854" cy="708709"/>
          </a:xfrm>
        </p:grpSpPr>
        <p:sp>
          <p:nvSpPr>
            <p:cNvPr id="24" name="TextBox 23">
              <a:extLst>
                <a:ext uri="{FF2B5EF4-FFF2-40B4-BE49-F238E27FC236}">
                  <a16:creationId xmlns:a16="http://schemas.microsoft.com/office/drawing/2014/main" id="{9909968A-17E4-403C-8773-FBC117C19419}"/>
                </a:ext>
              </a:extLst>
            </p:cNvPr>
            <p:cNvSpPr txBox="1"/>
            <p:nvPr/>
          </p:nvSpPr>
          <p:spPr>
            <a:xfrm>
              <a:off x="4195111" y="1323532"/>
              <a:ext cx="4093698" cy="338554"/>
            </a:xfrm>
            <a:prstGeom prst="rect">
              <a:avLst/>
            </a:prstGeom>
            <a:noFill/>
          </p:spPr>
          <p:txBody>
            <a:bodyPr wrap="square" rtlCol="0">
              <a:spAutoFit/>
            </a:bodyPr>
            <a:lstStyle/>
            <a:p>
              <a:r>
                <a:rPr lang="ru-RU" sz="1600" b="1" dirty="0" smtClean="0">
                  <a:solidFill>
                    <a:srgbClr val="FFCC00"/>
                  </a:solidFill>
                  <a:latin typeface="Century Gothic" panose="020B0502020202020204" pitchFamily="34" charset="0"/>
                </a:rPr>
                <a:t> </a:t>
              </a:r>
              <a:r>
                <a:rPr lang="ru-RU" sz="1600" b="1" dirty="0" err="1" smtClean="0">
                  <a:solidFill>
                    <a:srgbClr val="FFCC00"/>
                  </a:solidFill>
                  <a:latin typeface="Century Gothic" panose="020B0502020202020204" pitchFamily="34" charset="0"/>
                </a:rPr>
                <a:t>Витрати</a:t>
              </a:r>
              <a:r>
                <a:rPr lang="ru-RU" sz="1600" b="1" dirty="0" smtClean="0">
                  <a:solidFill>
                    <a:srgbClr val="FFCC00"/>
                  </a:solidFill>
                  <a:latin typeface="Century Gothic" panose="020B0502020202020204" pitchFamily="34" charset="0"/>
                </a:rPr>
                <a:t> на свята</a:t>
              </a:r>
              <a:endParaRPr lang="en-US" sz="1600" b="1" dirty="0">
                <a:solidFill>
                  <a:srgbClr val="FFCC00"/>
                </a:solidFill>
                <a:latin typeface="Century Gothic" panose="020B0502020202020204" pitchFamily="34" charset="0"/>
              </a:endParaRPr>
            </a:p>
          </p:txBody>
        </p:sp>
        <p:sp>
          <p:nvSpPr>
            <p:cNvPr id="25" name="TextBox 24">
              <a:extLst>
                <a:ext uri="{FF2B5EF4-FFF2-40B4-BE49-F238E27FC236}">
                  <a16:creationId xmlns:a16="http://schemas.microsoft.com/office/drawing/2014/main" id="{DCB2AE13-A90B-4F03-92C1-F943BFE6522C}"/>
                </a:ext>
              </a:extLst>
            </p:cNvPr>
            <p:cNvSpPr txBox="1"/>
            <p:nvPr/>
          </p:nvSpPr>
          <p:spPr>
            <a:xfrm>
              <a:off x="4336813" y="1786020"/>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6" name="Group 25">
            <a:extLst>
              <a:ext uri="{FF2B5EF4-FFF2-40B4-BE49-F238E27FC236}">
                <a16:creationId xmlns:a16="http://schemas.microsoft.com/office/drawing/2014/main" id="{5EF435EB-F385-4980-835F-93ADF0CE0DC2}"/>
              </a:ext>
            </a:extLst>
          </p:cNvPr>
          <p:cNvGrpSpPr/>
          <p:nvPr/>
        </p:nvGrpSpPr>
        <p:grpSpPr>
          <a:xfrm>
            <a:off x="4467933" y="5657835"/>
            <a:ext cx="4116614" cy="516954"/>
            <a:chOff x="4244201" y="1257306"/>
            <a:chExt cx="4116614" cy="516954"/>
          </a:xfrm>
        </p:grpSpPr>
        <p:sp>
          <p:nvSpPr>
            <p:cNvPr id="27" name="TextBox 26">
              <a:extLst>
                <a:ext uri="{FF2B5EF4-FFF2-40B4-BE49-F238E27FC236}">
                  <a16:creationId xmlns:a16="http://schemas.microsoft.com/office/drawing/2014/main" id="{D0E934EC-DD01-4B34-9328-83CB78B2C619}"/>
                </a:ext>
              </a:extLst>
            </p:cNvPr>
            <p:cNvSpPr txBox="1"/>
            <p:nvPr/>
          </p:nvSpPr>
          <p:spPr>
            <a:xfrm>
              <a:off x="4244201" y="1257306"/>
              <a:ext cx="4093698" cy="338554"/>
            </a:xfrm>
            <a:prstGeom prst="rect">
              <a:avLst/>
            </a:prstGeom>
            <a:noFill/>
          </p:spPr>
          <p:txBody>
            <a:bodyPr wrap="square" rtlCol="0">
              <a:spAutoFit/>
            </a:bodyPr>
            <a:lstStyle/>
            <a:p>
              <a:r>
                <a:rPr lang="ru-RU" sz="1600" b="1" dirty="0" err="1" smtClean="0">
                  <a:solidFill>
                    <a:srgbClr val="FF3399"/>
                  </a:solidFill>
                  <a:latin typeface="Century Gothic" panose="020B0502020202020204" pitchFamily="34" charset="0"/>
                </a:rPr>
                <a:t>Придбання</a:t>
              </a:r>
              <a:r>
                <a:rPr lang="ru-RU" sz="1600" b="1" dirty="0" smtClean="0">
                  <a:solidFill>
                    <a:srgbClr val="FF3399"/>
                  </a:solidFill>
                  <a:latin typeface="Century Gothic" panose="020B0502020202020204" pitchFamily="34" charset="0"/>
                </a:rPr>
                <a:t> для </a:t>
              </a:r>
              <a:r>
                <a:rPr lang="ru-RU" sz="1600" b="1" dirty="0" err="1" smtClean="0">
                  <a:solidFill>
                    <a:srgbClr val="FF3399"/>
                  </a:solidFill>
                  <a:latin typeface="Century Gothic" panose="020B0502020202020204" pitchFamily="34" charset="0"/>
                </a:rPr>
                <a:t>днз</a:t>
              </a:r>
              <a:endParaRPr lang="en-US" sz="1600" b="1" dirty="0">
                <a:solidFill>
                  <a:srgbClr val="FF3399"/>
                </a:solidFill>
                <a:latin typeface="Century Gothic" panose="020B0502020202020204" pitchFamily="34" charset="0"/>
              </a:endParaRPr>
            </a:p>
          </p:txBody>
        </p:sp>
        <p:sp>
          <p:nvSpPr>
            <p:cNvPr id="28" name="TextBox 27">
              <a:extLst>
                <a:ext uri="{FF2B5EF4-FFF2-40B4-BE49-F238E27FC236}">
                  <a16:creationId xmlns:a16="http://schemas.microsoft.com/office/drawing/2014/main" id="{F476EBD7-9ABC-4AF4-B03E-8C21E37B3900}"/>
                </a:ext>
              </a:extLst>
            </p:cNvPr>
            <p:cNvSpPr txBox="1"/>
            <p:nvPr/>
          </p:nvSpPr>
          <p:spPr>
            <a:xfrm>
              <a:off x="4311663" y="1528039"/>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sp>
        <p:nvSpPr>
          <p:cNvPr id="41" name="TextBox 40">
            <a:extLst>
              <a:ext uri="{FF2B5EF4-FFF2-40B4-BE49-F238E27FC236}">
                <a16:creationId xmlns:a16="http://schemas.microsoft.com/office/drawing/2014/main" id="{86D070C6-70F9-4883-B132-92C51609905B}"/>
              </a:ext>
            </a:extLst>
          </p:cNvPr>
          <p:cNvSpPr txBox="1"/>
          <p:nvPr/>
        </p:nvSpPr>
        <p:spPr>
          <a:xfrm>
            <a:off x="451946" y="1633331"/>
            <a:ext cx="1138630" cy="338554"/>
          </a:xfrm>
          <a:prstGeom prst="rect">
            <a:avLst/>
          </a:prstGeom>
          <a:noFill/>
        </p:spPr>
        <p:txBody>
          <a:bodyPr wrap="square" rtlCol="0">
            <a:spAutoFit/>
          </a:bodyPr>
          <a:lstStyle/>
          <a:p>
            <a:r>
              <a:rPr lang="ru-RU" sz="1600" b="1" dirty="0" smtClean="0">
                <a:solidFill>
                  <a:srgbClr val="258C95"/>
                </a:solidFill>
                <a:latin typeface="Century Gothic" panose="020B0502020202020204" pitchFamily="34" charset="0"/>
              </a:rPr>
              <a:t>Папка</a:t>
            </a:r>
            <a:r>
              <a:rPr lang="en-US" sz="1600" b="1" dirty="0" smtClean="0">
                <a:solidFill>
                  <a:srgbClr val="258C95"/>
                </a:solidFill>
                <a:latin typeface="Century Gothic" panose="020B0502020202020204" pitchFamily="34" charset="0"/>
              </a:rPr>
              <a:t> </a:t>
            </a:r>
            <a:r>
              <a:rPr lang="uk-UA" sz="1600" b="1" dirty="0" smtClean="0">
                <a:solidFill>
                  <a:srgbClr val="258C95"/>
                </a:solidFill>
                <a:latin typeface="Century Gothic" panose="020B0502020202020204" pitchFamily="34" charset="0"/>
              </a:rPr>
              <a:t>9</a:t>
            </a:r>
            <a:endParaRPr lang="en-US" sz="1600" b="1" dirty="0">
              <a:solidFill>
                <a:srgbClr val="258C95"/>
              </a:solidFill>
              <a:latin typeface="Century Gothic" panose="020B0502020202020204" pitchFamily="34" charset="0"/>
            </a:endParaRPr>
          </a:p>
        </p:txBody>
      </p:sp>
      <p:sp>
        <p:nvSpPr>
          <p:cNvPr id="42" name="TextBox 41">
            <a:extLst>
              <a:ext uri="{FF2B5EF4-FFF2-40B4-BE49-F238E27FC236}">
                <a16:creationId xmlns:a16="http://schemas.microsoft.com/office/drawing/2014/main" id="{302B5400-7687-486B-B985-14DDA5FCD811}"/>
              </a:ext>
            </a:extLst>
          </p:cNvPr>
          <p:cNvSpPr txBox="1"/>
          <p:nvPr/>
        </p:nvSpPr>
        <p:spPr>
          <a:xfrm>
            <a:off x="451946" y="3033822"/>
            <a:ext cx="1138629" cy="338554"/>
          </a:xfrm>
          <a:prstGeom prst="rect">
            <a:avLst/>
          </a:prstGeom>
          <a:noFill/>
        </p:spPr>
        <p:txBody>
          <a:bodyPr wrap="square" rtlCol="0">
            <a:spAutoFit/>
          </a:bodyPr>
          <a:lstStyle/>
          <a:p>
            <a:r>
              <a:rPr lang="ru-RU" sz="1600" b="1" dirty="0" smtClean="0">
                <a:solidFill>
                  <a:srgbClr val="9900CC"/>
                </a:solidFill>
                <a:latin typeface="Century Gothic" panose="020B0502020202020204" pitchFamily="34" charset="0"/>
              </a:rPr>
              <a:t>Папка</a:t>
            </a:r>
            <a:r>
              <a:rPr lang="en-US" sz="1600" b="1" dirty="0" smtClean="0">
                <a:solidFill>
                  <a:srgbClr val="9900CC"/>
                </a:solidFill>
                <a:latin typeface="Century Gothic" panose="020B0502020202020204" pitchFamily="34" charset="0"/>
              </a:rPr>
              <a:t> </a:t>
            </a:r>
            <a:r>
              <a:rPr lang="uk-UA" sz="1600" b="1" dirty="0" smtClean="0">
                <a:solidFill>
                  <a:srgbClr val="9900CC"/>
                </a:solidFill>
                <a:latin typeface="Century Gothic" panose="020B0502020202020204" pitchFamily="34" charset="0"/>
              </a:rPr>
              <a:t>10</a:t>
            </a:r>
            <a:endParaRPr lang="en-US" sz="1600" b="1" dirty="0">
              <a:solidFill>
                <a:srgbClr val="9900CC"/>
              </a:solidFill>
              <a:latin typeface="Century Gothic" panose="020B0502020202020204" pitchFamily="34" charset="0"/>
            </a:endParaRPr>
          </a:p>
        </p:txBody>
      </p:sp>
      <p:sp>
        <p:nvSpPr>
          <p:cNvPr id="43" name="TextBox 42">
            <a:extLst>
              <a:ext uri="{FF2B5EF4-FFF2-40B4-BE49-F238E27FC236}">
                <a16:creationId xmlns:a16="http://schemas.microsoft.com/office/drawing/2014/main" id="{FE6E7849-CA7B-4493-99B8-589124281637}"/>
              </a:ext>
            </a:extLst>
          </p:cNvPr>
          <p:cNvSpPr txBox="1"/>
          <p:nvPr/>
        </p:nvSpPr>
        <p:spPr>
          <a:xfrm>
            <a:off x="382386" y="4335337"/>
            <a:ext cx="1208190" cy="338554"/>
          </a:xfrm>
          <a:prstGeom prst="rect">
            <a:avLst/>
          </a:prstGeom>
          <a:noFill/>
        </p:spPr>
        <p:txBody>
          <a:bodyPr wrap="square" rtlCol="0">
            <a:spAutoFit/>
          </a:bodyPr>
          <a:lstStyle/>
          <a:p>
            <a:r>
              <a:rPr lang="ru-RU" sz="1600" b="1" dirty="0" smtClean="0">
                <a:solidFill>
                  <a:srgbClr val="FFCC00"/>
                </a:solidFill>
                <a:latin typeface="Century Gothic" panose="020B0502020202020204" pitchFamily="34" charset="0"/>
              </a:rPr>
              <a:t>Папка</a:t>
            </a:r>
            <a:r>
              <a:rPr lang="en-US" sz="1600" b="1" dirty="0" smtClean="0">
                <a:solidFill>
                  <a:srgbClr val="FFCC00"/>
                </a:solidFill>
                <a:latin typeface="Century Gothic" panose="020B0502020202020204" pitchFamily="34" charset="0"/>
              </a:rPr>
              <a:t> </a:t>
            </a:r>
            <a:r>
              <a:rPr lang="uk-UA" sz="1600" b="1" dirty="0" smtClean="0">
                <a:solidFill>
                  <a:srgbClr val="FFCC00"/>
                </a:solidFill>
                <a:latin typeface="Century Gothic" panose="020B0502020202020204" pitchFamily="34" charset="0"/>
              </a:rPr>
              <a:t>11</a:t>
            </a:r>
            <a:endParaRPr lang="en-US" sz="1600" b="1" dirty="0">
              <a:solidFill>
                <a:srgbClr val="FFCC00"/>
              </a:solidFill>
              <a:latin typeface="Century Gothic" panose="020B0502020202020204" pitchFamily="34" charset="0"/>
            </a:endParaRPr>
          </a:p>
        </p:txBody>
      </p:sp>
      <p:sp>
        <p:nvSpPr>
          <p:cNvPr id="44" name="TextBox 43">
            <a:extLst>
              <a:ext uri="{FF2B5EF4-FFF2-40B4-BE49-F238E27FC236}">
                <a16:creationId xmlns:a16="http://schemas.microsoft.com/office/drawing/2014/main" id="{FDA6E6D6-BC27-4BBD-822C-2B7B7F08C62E}"/>
              </a:ext>
            </a:extLst>
          </p:cNvPr>
          <p:cNvSpPr txBox="1"/>
          <p:nvPr/>
        </p:nvSpPr>
        <p:spPr>
          <a:xfrm>
            <a:off x="451946" y="5735828"/>
            <a:ext cx="1138629" cy="338554"/>
          </a:xfrm>
          <a:prstGeom prst="rect">
            <a:avLst/>
          </a:prstGeom>
          <a:noFill/>
        </p:spPr>
        <p:txBody>
          <a:bodyPr wrap="square" rtlCol="0">
            <a:spAutoFit/>
          </a:bodyPr>
          <a:lstStyle/>
          <a:p>
            <a:r>
              <a:rPr lang="ru-RU" sz="1600" b="1" dirty="0" smtClean="0">
                <a:solidFill>
                  <a:srgbClr val="FF3399"/>
                </a:solidFill>
                <a:latin typeface="Century Gothic" panose="020B0502020202020204" pitchFamily="34" charset="0"/>
              </a:rPr>
              <a:t>Папка</a:t>
            </a:r>
            <a:r>
              <a:rPr lang="en-US" sz="1600" b="1" dirty="0" smtClean="0">
                <a:solidFill>
                  <a:srgbClr val="FF3399"/>
                </a:solidFill>
                <a:latin typeface="Century Gothic" panose="020B0502020202020204" pitchFamily="34" charset="0"/>
              </a:rPr>
              <a:t> </a:t>
            </a:r>
            <a:r>
              <a:rPr lang="uk-UA" sz="1600" b="1" dirty="0" smtClean="0">
                <a:solidFill>
                  <a:srgbClr val="FF3399"/>
                </a:solidFill>
                <a:latin typeface="Century Gothic" panose="020B0502020202020204" pitchFamily="34" charset="0"/>
              </a:rPr>
              <a:t>12</a:t>
            </a:r>
            <a:endParaRPr lang="en-US" sz="1600" b="1" dirty="0">
              <a:solidFill>
                <a:srgbClr val="FF3399"/>
              </a:solidFill>
              <a:latin typeface="Century Gothic" panose="020B0502020202020204" pitchFamily="34" charset="0"/>
            </a:endParaRPr>
          </a:p>
        </p:txBody>
      </p:sp>
      <p:sp>
        <p:nvSpPr>
          <p:cNvPr id="45" name="TextBox 44">
            <a:extLst>
              <a:ext uri="{FF2B5EF4-FFF2-40B4-BE49-F238E27FC236}">
                <a16:creationId xmlns:a16="http://schemas.microsoft.com/office/drawing/2014/main" id="{7FF244B9-4C55-4354-8703-92C767B05F0D}"/>
              </a:ext>
            </a:extLst>
          </p:cNvPr>
          <p:cNvSpPr txBox="1"/>
          <p:nvPr/>
        </p:nvSpPr>
        <p:spPr>
          <a:xfrm>
            <a:off x="3488866" y="351692"/>
            <a:ext cx="4093699" cy="553998"/>
          </a:xfrm>
          <a:prstGeom prst="rect">
            <a:avLst/>
          </a:prstGeom>
          <a:noFill/>
        </p:spPr>
        <p:txBody>
          <a:bodyPr wrap="square" rtlCol="0">
            <a:spAutoFit/>
          </a:bodyPr>
          <a:lstStyle/>
          <a:p>
            <a:pPr algn="ctr"/>
            <a:r>
              <a:rPr lang="ru-RU" sz="3000" b="1" dirty="0" err="1" smtClean="0">
                <a:latin typeface="Century Gothic" panose="020B0502020202020204" pitchFamily="34" charset="0"/>
              </a:rPr>
              <a:t>Фінансовий</a:t>
            </a:r>
            <a:r>
              <a:rPr lang="ru-RU" sz="3000" b="1" dirty="0" smtClean="0">
                <a:latin typeface="Century Gothic" panose="020B0502020202020204" pitchFamily="34" charset="0"/>
              </a:rPr>
              <a:t> </a:t>
            </a:r>
            <a:r>
              <a:rPr lang="ru-RU" sz="3000" b="1" dirty="0" err="1" smtClean="0">
                <a:latin typeface="Century Gothic" panose="020B0502020202020204" pitchFamily="34" charset="0"/>
              </a:rPr>
              <a:t>звіт</a:t>
            </a:r>
            <a:endParaRPr lang="en-US" sz="3000" b="1" dirty="0">
              <a:latin typeface="Century Gothic" panose="020B0502020202020204" pitchFamily="34" charset="0"/>
            </a:endParaRPr>
          </a:p>
        </p:txBody>
      </p:sp>
      <p:grpSp>
        <p:nvGrpSpPr>
          <p:cNvPr id="66" name="Group 65">
            <a:extLst>
              <a:ext uri="{FF2B5EF4-FFF2-40B4-BE49-F238E27FC236}">
                <a16:creationId xmlns:a16="http://schemas.microsoft.com/office/drawing/2014/main" id="{517180A7-79DF-41E2-A30C-7FBE295454EE}"/>
              </a:ext>
            </a:extLst>
          </p:cNvPr>
          <p:cNvGrpSpPr/>
          <p:nvPr/>
        </p:nvGrpSpPr>
        <p:grpSpPr>
          <a:xfrm>
            <a:off x="8212979" y="4335337"/>
            <a:ext cx="1358667" cy="2856099"/>
            <a:chOff x="7883520" y="3868906"/>
            <a:chExt cx="1617788" cy="3400805"/>
          </a:xfrm>
        </p:grpSpPr>
        <p:sp>
          <p:nvSpPr>
            <p:cNvPr id="51" name="Oval 50">
              <a:extLst>
                <a:ext uri="{FF2B5EF4-FFF2-40B4-BE49-F238E27FC236}">
                  <a16:creationId xmlns:a16="http://schemas.microsoft.com/office/drawing/2014/main" id="{38AAD60A-CFE6-4491-B638-9C2DB3FABA68}"/>
                </a:ext>
              </a:extLst>
            </p:cNvPr>
            <p:cNvSpPr/>
            <p:nvPr/>
          </p:nvSpPr>
          <p:spPr>
            <a:xfrm>
              <a:off x="7911656" y="5374599"/>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872173B-5646-4D73-AC88-EA8400EC51AB}"/>
                </a:ext>
              </a:extLst>
            </p:cNvPr>
            <p:cNvSpPr/>
            <p:nvPr/>
          </p:nvSpPr>
          <p:spPr>
            <a:xfrm>
              <a:off x="7967928" y="450637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C83E396-90EF-423F-83AA-0301311EFFFF}"/>
                </a:ext>
              </a:extLst>
            </p:cNvPr>
            <p:cNvSpPr/>
            <p:nvPr/>
          </p:nvSpPr>
          <p:spPr>
            <a:xfrm>
              <a:off x="7967928" y="5820739"/>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DDA0081-336A-4F91-B64D-A0CD07B4D7AB}"/>
                </a:ext>
              </a:extLst>
            </p:cNvPr>
            <p:cNvSpPr/>
            <p:nvPr/>
          </p:nvSpPr>
          <p:spPr>
            <a:xfrm>
              <a:off x="7897588" y="5664741"/>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1AF1434-1A95-43F9-8C07-DD80979FEB3C}"/>
                </a:ext>
              </a:extLst>
            </p:cNvPr>
            <p:cNvSpPr/>
            <p:nvPr/>
          </p:nvSpPr>
          <p:spPr>
            <a:xfrm>
              <a:off x="7967928" y="551967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E5914EB-1071-4ED4-AF4E-66038D988B18}"/>
                </a:ext>
              </a:extLst>
            </p:cNvPr>
            <p:cNvSpPr/>
            <p:nvPr/>
          </p:nvSpPr>
          <p:spPr>
            <a:xfrm>
              <a:off x="7883520" y="525007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24C5FBA-D7EF-4E24-BDE1-3382FCF5FADE}"/>
                </a:ext>
              </a:extLst>
            </p:cNvPr>
            <p:cNvSpPr/>
            <p:nvPr/>
          </p:nvSpPr>
          <p:spPr>
            <a:xfrm>
              <a:off x="7967928" y="514383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32E1FA7-3943-4259-BDFC-8FDC51804D7F}"/>
                </a:ext>
              </a:extLst>
            </p:cNvPr>
            <p:cNvSpPr/>
            <p:nvPr/>
          </p:nvSpPr>
          <p:spPr>
            <a:xfrm>
              <a:off x="8052336" y="503759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955F0B4-E7BB-4EB8-9AE7-4B761FB5415D}"/>
                </a:ext>
              </a:extLst>
            </p:cNvPr>
            <p:cNvSpPr/>
            <p:nvPr/>
          </p:nvSpPr>
          <p:spPr>
            <a:xfrm>
              <a:off x="7967928" y="4825102"/>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2D752AD-6A61-4D6E-B61F-A9D8FCDD93A7}"/>
                </a:ext>
              </a:extLst>
            </p:cNvPr>
            <p:cNvSpPr/>
            <p:nvPr/>
          </p:nvSpPr>
          <p:spPr>
            <a:xfrm>
              <a:off x="7967928" y="493134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E647A26-2EB1-419A-9B9C-B3B0F89D9B96}"/>
                </a:ext>
              </a:extLst>
            </p:cNvPr>
            <p:cNvSpPr/>
            <p:nvPr/>
          </p:nvSpPr>
          <p:spPr>
            <a:xfrm>
              <a:off x="7897588" y="471885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08963C22-805C-4426-9971-EEED896F8507}"/>
                </a:ext>
              </a:extLst>
            </p:cNvPr>
            <p:cNvSpPr/>
            <p:nvPr/>
          </p:nvSpPr>
          <p:spPr>
            <a:xfrm>
              <a:off x="7967928" y="461261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9ED7A4B-EE90-4FB1-898E-701621FEE917}"/>
                </a:ext>
              </a:extLst>
            </p:cNvPr>
            <p:cNvSpPr/>
            <p:nvPr/>
          </p:nvSpPr>
          <p:spPr>
            <a:xfrm>
              <a:off x="8024200" y="440012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66951C1-A223-479A-ABE6-29CD06A7A6E5}"/>
                </a:ext>
              </a:extLst>
            </p:cNvPr>
            <p:cNvSpPr/>
            <p:nvPr/>
          </p:nvSpPr>
          <p:spPr>
            <a:xfrm>
              <a:off x="7967928" y="4293882"/>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6F31E03-8A0D-40F5-B74A-0B08C7497049}"/>
                </a:ext>
              </a:extLst>
            </p:cNvPr>
            <p:cNvSpPr/>
            <p:nvPr/>
          </p:nvSpPr>
          <p:spPr>
            <a:xfrm>
              <a:off x="7967928" y="418763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4169897-C8BB-42D9-9BB5-D11935C79EF1}"/>
                </a:ext>
              </a:extLst>
            </p:cNvPr>
            <p:cNvSpPr/>
            <p:nvPr/>
          </p:nvSpPr>
          <p:spPr>
            <a:xfrm>
              <a:off x="7911656" y="408139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3AE70E1-2634-4257-853F-8B5F5CADFF78}"/>
                </a:ext>
              </a:extLst>
            </p:cNvPr>
            <p:cNvSpPr/>
            <p:nvPr/>
          </p:nvSpPr>
          <p:spPr>
            <a:xfrm>
              <a:off x="7967928" y="397515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031A02F-9E2A-4170-902D-3EF3921112F0}"/>
                </a:ext>
              </a:extLst>
            </p:cNvPr>
            <p:cNvSpPr/>
            <p:nvPr/>
          </p:nvSpPr>
          <p:spPr>
            <a:xfrm>
              <a:off x="7897588" y="386890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27D812F9-08F8-471E-A444-C96E6F634E33}"/>
              </a:ext>
            </a:extLst>
          </p:cNvPr>
          <p:cNvGrpSpPr/>
          <p:nvPr/>
        </p:nvGrpSpPr>
        <p:grpSpPr>
          <a:xfrm>
            <a:off x="9173172" y="3107124"/>
            <a:ext cx="1444686" cy="4100368"/>
            <a:chOff x="9173172" y="3107124"/>
            <a:chExt cx="1444686" cy="4100368"/>
          </a:xfrm>
        </p:grpSpPr>
        <p:sp>
          <p:nvSpPr>
            <p:cNvPr id="68" name="Oval 67">
              <a:extLst>
                <a:ext uri="{FF2B5EF4-FFF2-40B4-BE49-F238E27FC236}">
                  <a16:creationId xmlns:a16="http://schemas.microsoft.com/office/drawing/2014/main" id="{ECB942C1-4C18-4D1A-A4AA-BE144C39FCB5}"/>
                </a:ext>
              </a:extLst>
            </p:cNvPr>
            <p:cNvSpPr/>
            <p:nvPr/>
          </p:nvSpPr>
          <p:spPr>
            <a:xfrm>
              <a:off x="9302492" y="599060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761BDAB-0C60-45D9-A451-DA63E4575126}"/>
                </a:ext>
              </a:extLst>
            </p:cNvPr>
            <p:cNvSpPr/>
            <p:nvPr/>
          </p:nvSpPr>
          <p:spPr>
            <a:xfrm>
              <a:off x="9355963" y="585959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25F52928-32A8-42BD-BFD0-40CB582EFFCA}"/>
                </a:ext>
              </a:extLst>
            </p:cNvPr>
            <p:cNvGrpSpPr/>
            <p:nvPr/>
          </p:nvGrpSpPr>
          <p:grpSpPr>
            <a:xfrm>
              <a:off x="9173172" y="3107124"/>
              <a:ext cx="1444686" cy="3847522"/>
              <a:chOff x="9173172" y="3107124"/>
              <a:chExt cx="1444686" cy="3847522"/>
            </a:xfrm>
          </p:grpSpPr>
          <p:sp>
            <p:nvSpPr>
              <p:cNvPr id="70" name="Oval 69">
                <a:extLst>
                  <a:ext uri="{FF2B5EF4-FFF2-40B4-BE49-F238E27FC236}">
                    <a16:creationId xmlns:a16="http://schemas.microsoft.com/office/drawing/2014/main" id="{B5E498DE-B31E-4EAB-87D7-47FA5C72D5AC}"/>
                  </a:ext>
                </a:extLst>
              </p:cNvPr>
              <p:cNvSpPr/>
              <p:nvPr/>
            </p:nvSpPr>
            <p:spPr>
              <a:xfrm>
                <a:off x="9302492" y="573775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3A22299-11CE-438A-BBB5-792698A5767F}"/>
                  </a:ext>
                </a:extLst>
              </p:cNvPr>
              <p:cNvSpPr/>
              <p:nvPr/>
            </p:nvSpPr>
            <p:spPr>
              <a:xfrm>
                <a:off x="9339641" y="56159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6BCB72-288D-4EDF-8816-73B95107F8E4}"/>
                  </a:ext>
                </a:extLst>
              </p:cNvPr>
              <p:cNvSpPr/>
              <p:nvPr/>
            </p:nvSpPr>
            <p:spPr>
              <a:xfrm>
                <a:off x="9231604" y="551134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AB82B29-D532-48BF-A4B2-5A15CAF01B08}"/>
                  </a:ext>
                </a:extLst>
              </p:cNvPr>
              <p:cNvSpPr/>
              <p:nvPr/>
            </p:nvSpPr>
            <p:spPr>
              <a:xfrm>
                <a:off x="9302492" y="542211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D7966CC4-1C80-40E1-ABCF-333091247594}"/>
                  </a:ext>
                </a:extLst>
              </p:cNvPr>
              <p:cNvSpPr/>
              <p:nvPr/>
            </p:nvSpPr>
            <p:spPr>
              <a:xfrm>
                <a:off x="9373381" y="5332889"/>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9D94706-6911-41E1-AEEC-1B5B5B3AC7C2}"/>
                  </a:ext>
                </a:extLst>
              </p:cNvPr>
              <p:cNvSpPr/>
              <p:nvPr/>
            </p:nvSpPr>
            <p:spPr>
              <a:xfrm>
                <a:off x="9302492" y="524366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F759217-627B-40D4-B21D-3743D7321C65}"/>
                  </a:ext>
                </a:extLst>
              </p:cNvPr>
              <p:cNvSpPr/>
              <p:nvPr/>
            </p:nvSpPr>
            <p:spPr>
              <a:xfrm>
                <a:off x="9400968" y="515443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27ED748-F680-4B98-8B74-8872FF7E5C74}"/>
                  </a:ext>
                </a:extLst>
              </p:cNvPr>
              <p:cNvSpPr/>
              <p:nvPr/>
            </p:nvSpPr>
            <p:spPr>
              <a:xfrm>
                <a:off x="9243419" y="506520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22E1F6B-BD7A-4695-B160-8F34C2E2CF80}"/>
                  </a:ext>
                </a:extLst>
              </p:cNvPr>
              <p:cNvSpPr/>
              <p:nvPr/>
            </p:nvSpPr>
            <p:spPr>
              <a:xfrm>
                <a:off x="9189948" y="497598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8D3494A-DFCD-4938-9A78-F99503EBBC84}"/>
                  </a:ext>
                </a:extLst>
              </p:cNvPr>
              <p:cNvSpPr/>
              <p:nvPr/>
            </p:nvSpPr>
            <p:spPr>
              <a:xfrm>
                <a:off x="9302492" y="488675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F2B0C49-AB45-4AA3-8028-8CDD7E4FF441}"/>
                  </a:ext>
                </a:extLst>
              </p:cNvPr>
              <p:cNvSpPr/>
              <p:nvPr/>
            </p:nvSpPr>
            <p:spPr>
              <a:xfrm>
                <a:off x="9392916" y="48397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6BFF68FB-0EE1-4882-AD84-9DE6AE489FBC}"/>
                  </a:ext>
                </a:extLst>
              </p:cNvPr>
              <p:cNvSpPr/>
              <p:nvPr/>
            </p:nvSpPr>
            <p:spPr>
              <a:xfrm>
                <a:off x="9302492" y="470830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EA92449A-7AE2-416D-8106-3F69FC576BF3}"/>
                  </a:ext>
                </a:extLst>
              </p:cNvPr>
              <p:cNvSpPr/>
              <p:nvPr/>
            </p:nvSpPr>
            <p:spPr>
              <a:xfrm>
                <a:off x="9358764" y="461907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B770D3C-4B75-4199-90DF-14F6CC9D3D0A}"/>
                  </a:ext>
                </a:extLst>
              </p:cNvPr>
              <p:cNvSpPr/>
              <p:nvPr/>
            </p:nvSpPr>
            <p:spPr>
              <a:xfrm>
                <a:off x="9255233" y="4529847"/>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416D7A5-5307-48DC-B188-37A0EB35D7D1}"/>
                  </a:ext>
                </a:extLst>
              </p:cNvPr>
              <p:cNvSpPr/>
              <p:nvPr/>
            </p:nvSpPr>
            <p:spPr>
              <a:xfrm>
                <a:off x="9386900" y="44406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0E5D3ED-F42F-49D2-8FF0-47B61D82CA9E}"/>
                  </a:ext>
                </a:extLst>
              </p:cNvPr>
              <p:cNvSpPr/>
              <p:nvPr/>
            </p:nvSpPr>
            <p:spPr>
              <a:xfrm>
                <a:off x="9243419" y="43513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874EA5C-F3F3-43E9-816C-06E942345AE1}"/>
                  </a:ext>
                </a:extLst>
              </p:cNvPr>
              <p:cNvSpPr/>
              <p:nvPr/>
            </p:nvSpPr>
            <p:spPr>
              <a:xfrm>
                <a:off x="9285716" y="425793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EB298E2A-E17B-4B57-BFFB-38D0F1FB7E98}"/>
                  </a:ext>
                </a:extLst>
              </p:cNvPr>
              <p:cNvSpPr/>
              <p:nvPr/>
            </p:nvSpPr>
            <p:spPr>
              <a:xfrm>
                <a:off x="9339187" y="412692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B3EA025-93FB-4F2D-8D1A-CE3ADB7DF3C0}"/>
                  </a:ext>
                </a:extLst>
              </p:cNvPr>
              <p:cNvSpPr/>
              <p:nvPr/>
            </p:nvSpPr>
            <p:spPr>
              <a:xfrm>
                <a:off x="9285716" y="400508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930E2780-4F85-4910-A29F-D378E39150B9}"/>
                  </a:ext>
                </a:extLst>
              </p:cNvPr>
              <p:cNvSpPr/>
              <p:nvPr/>
            </p:nvSpPr>
            <p:spPr>
              <a:xfrm>
                <a:off x="9322865" y="388325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81A0DDD-CDF5-4B9E-A448-5CAF047F936E}"/>
                  </a:ext>
                </a:extLst>
              </p:cNvPr>
              <p:cNvSpPr/>
              <p:nvPr/>
            </p:nvSpPr>
            <p:spPr>
              <a:xfrm>
                <a:off x="9214828" y="377867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4CA48C2C-E7A5-4B00-8E4A-D85F3BBB03EC}"/>
                  </a:ext>
                </a:extLst>
              </p:cNvPr>
              <p:cNvSpPr/>
              <p:nvPr/>
            </p:nvSpPr>
            <p:spPr>
              <a:xfrm>
                <a:off x="9285716" y="3689447"/>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1CA7548-62E3-4468-AE4C-9D29D43A044B}"/>
                  </a:ext>
                </a:extLst>
              </p:cNvPr>
              <p:cNvSpPr/>
              <p:nvPr/>
            </p:nvSpPr>
            <p:spPr>
              <a:xfrm>
                <a:off x="9356605" y="36002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043AC19-EC7B-4D6F-9698-60FCAFF64162}"/>
                  </a:ext>
                </a:extLst>
              </p:cNvPr>
              <p:cNvSpPr/>
              <p:nvPr/>
            </p:nvSpPr>
            <p:spPr>
              <a:xfrm>
                <a:off x="9285716" y="35109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BB3DA6FE-B160-44E9-A118-5FA08358A3B1}"/>
                  </a:ext>
                </a:extLst>
              </p:cNvPr>
              <p:cNvSpPr/>
              <p:nvPr/>
            </p:nvSpPr>
            <p:spPr>
              <a:xfrm>
                <a:off x="9384192" y="342176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9D1D6043-04C5-41B7-87FC-B0FC2771449A}"/>
                  </a:ext>
                </a:extLst>
              </p:cNvPr>
              <p:cNvSpPr/>
              <p:nvPr/>
            </p:nvSpPr>
            <p:spPr>
              <a:xfrm>
                <a:off x="9226643" y="3332539"/>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E2532168-1F7B-4FE2-BCA2-AC14783DB65A}"/>
                  </a:ext>
                </a:extLst>
              </p:cNvPr>
              <p:cNvSpPr/>
              <p:nvPr/>
            </p:nvSpPr>
            <p:spPr>
              <a:xfrm>
                <a:off x="9173172" y="324331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1DFE534-1FE7-45C8-86C2-17E6FF6CB6D1}"/>
                  </a:ext>
                </a:extLst>
              </p:cNvPr>
              <p:cNvSpPr/>
              <p:nvPr/>
            </p:nvSpPr>
            <p:spPr>
              <a:xfrm>
                <a:off x="9285716" y="315408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A78FB5D-6441-4593-8E29-C7A34F49FB38}"/>
                  </a:ext>
                </a:extLst>
              </p:cNvPr>
              <p:cNvSpPr/>
              <p:nvPr/>
            </p:nvSpPr>
            <p:spPr>
              <a:xfrm>
                <a:off x="9376140" y="310712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 name="Group 122">
            <a:extLst>
              <a:ext uri="{FF2B5EF4-FFF2-40B4-BE49-F238E27FC236}">
                <a16:creationId xmlns:a16="http://schemas.microsoft.com/office/drawing/2014/main" id="{9270BCB6-7070-4CA5-955D-8371F5372201}"/>
              </a:ext>
            </a:extLst>
          </p:cNvPr>
          <p:cNvGrpSpPr/>
          <p:nvPr/>
        </p:nvGrpSpPr>
        <p:grpSpPr>
          <a:xfrm>
            <a:off x="10354123" y="5319836"/>
            <a:ext cx="1427910" cy="1904393"/>
            <a:chOff x="10354123" y="5319836"/>
            <a:chExt cx="1427910" cy="1904393"/>
          </a:xfrm>
        </p:grpSpPr>
        <p:sp>
          <p:nvSpPr>
            <p:cNvPr id="105" name="Oval 104">
              <a:extLst>
                <a:ext uri="{FF2B5EF4-FFF2-40B4-BE49-F238E27FC236}">
                  <a16:creationId xmlns:a16="http://schemas.microsoft.com/office/drawing/2014/main" id="{900CA42A-F82A-4D92-8D6C-2A43DDEBCB62}"/>
                </a:ext>
              </a:extLst>
            </p:cNvPr>
            <p:cNvSpPr/>
            <p:nvPr/>
          </p:nvSpPr>
          <p:spPr>
            <a:xfrm>
              <a:off x="10453354" y="587051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D0897722-6F39-4954-9870-A41089C2FDA7}"/>
                </a:ext>
              </a:extLst>
            </p:cNvPr>
            <p:cNvGrpSpPr/>
            <p:nvPr/>
          </p:nvGrpSpPr>
          <p:grpSpPr>
            <a:xfrm>
              <a:off x="10354123" y="5319836"/>
              <a:ext cx="1427910" cy="1904393"/>
              <a:chOff x="10354123" y="5229896"/>
              <a:chExt cx="1427910" cy="1904393"/>
            </a:xfrm>
          </p:grpSpPr>
          <p:sp>
            <p:nvSpPr>
              <p:cNvPr id="104" name="Oval 103">
                <a:extLst>
                  <a:ext uri="{FF2B5EF4-FFF2-40B4-BE49-F238E27FC236}">
                    <a16:creationId xmlns:a16="http://schemas.microsoft.com/office/drawing/2014/main" id="{927501DF-3324-42AC-AE02-0C77CB4873C1}"/>
                  </a:ext>
                </a:extLst>
              </p:cNvPr>
              <p:cNvSpPr/>
              <p:nvPr/>
            </p:nvSpPr>
            <p:spPr>
              <a:xfrm>
                <a:off x="10506825" y="591739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830CE560-84B7-4563-ADDC-33426CD40BED}"/>
                  </a:ext>
                </a:extLst>
              </p:cNvPr>
              <p:cNvGrpSpPr/>
              <p:nvPr/>
            </p:nvGrpSpPr>
            <p:grpSpPr>
              <a:xfrm>
                <a:off x="10354123" y="5229896"/>
                <a:ext cx="1427910" cy="1735673"/>
                <a:chOff x="10354123" y="5229896"/>
                <a:chExt cx="1427910" cy="1735673"/>
              </a:xfrm>
            </p:grpSpPr>
            <p:sp>
              <p:nvSpPr>
                <p:cNvPr id="106" name="Oval 105">
                  <a:extLst>
                    <a:ext uri="{FF2B5EF4-FFF2-40B4-BE49-F238E27FC236}">
                      <a16:creationId xmlns:a16="http://schemas.microsoft.com/office/drawing/2014/main" id="{FFFD24F8-51CA-4D5A-B732-DC9317D48DBE}"/>
                    </a:ext>
                  </a:extLst>
                </p:cNvPr>
                <p:cNvSpPr/>
                <p:nvPr/>
              </p:nvSpPr>
              <p:spPr>
                <a:xfrm>
                  <a:off x="10490503" y="574867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00E10ED7-3A38-4E6F-9747-FE5EE0019888}"/>
                    </a:ext>
                  </a:extLst>
                </p:cNvPr>
                <p:cNvSpPr/>
                <p:nvPr/>
              </p:nvSpPr>
              <p:spPr>
                <a:xfrm>
                  <a:off x="10466667" y="563376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877D803D-223D-4FAF-801B-45D439CDF8B5}"/>
                    </a:ext>
                  </a:extLst>
                </p:cNvPr>
                <p:cNvSpPr/>
                <p:nvPr/>
              </p:nvSpPr>
              <p:spPr>
                <a:xfrm>
                  <a:off x="10565143" y="554453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42E3E8A2-3894-471D-848B-91CE45186FE9}"/>
                    </a:ext>
                  </a:extLst>
                </p:cNvPr>
                <p:cNvSpPr/>
                <p:nvPr/>
              </p:nvSpPr>
              <p:spPr>
                <a:xfrm>
                  <a:off x="10407594" y="545531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3A734E45-1C37-4540-A58D-9316A888314F}"/>
                    </a:ext>
                  </a:extLst>
                </p:cNvPr>
                <p:cNvSpPr/>
                <p:nvPr/>
              </p:nvSpPr>
              <p:spPr>
                <a:xfrm>
                  <a:off x="10354123" y="536608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5444FBB4-87AF-453B-BF8E-45F9901DACE2}"/>
                    </a:ext>
                  </a:extLst>
                </p:cNvPr>
                <p:cNvSpPr/>
                <p:nvPr/>
              </p:nvSpPr>
              <p:spPr>
                <a:xfrm>
                  <a:off x="10466667" y="527685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D9EB5D2-B254-4B8A-BB80-7A2C0F80A6AB}"/>
                    </a:ext>
                  </a:extLst>
                </p:cNvPr>
                <p:cNvSpPr/>
                <p:nvPr/>
              </p:nvSpPr>
              <p:spPr>
                <a:xfrm>
                  <a:off x="10557091" y="522989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27" name="Oval 126">
            <a:extLst>
              <a:ext uri="{FF2B5EF4-FFF2-40B4-BE49-F238E27FC236}">
                <a16:creationId xmlns:a16="http://schemas.microsoft.com/office/drawing/2014/main" id="{4AA26BE5-D9EC-4A8F-A39A-B10B52EC3935}"/>
              </a:ext>
            </a:extLst>
          </p:cNvPr>
          <p:cNvSpPr/>
          <p:nvPr/>
        </p:nvSpPr>
        <p:spPr>
          <a:xfrm>
            <a:off x="9130649" y="3582840"/>
            <a:ext cx="1556404" cy="284856"/>
          </a:xfrm>
          <a:prstGeom prst="ellipse">
            <a:avLst/>
          </a:prstGeom>
          <a:gradFill flip="none" rotWithShape="1">
            <a:gsLst>
              <a:gs pos="74000">
                <a:srgbClr val="FFFFB3">
                  <a:alpha val="0"/>
                </a:srgbClr>
              </a:gs>
              <a:gs pos="0">
                <a:schemeClr val="tx1">
                  <a:alpha val="98000"/>
                </a:schemeClr>
              </a:gs>
            </a:gsLst>
            <a:path path="circl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032A3897-23D1-4123-BC89-758C537AF8E3}"/>
              </a:ext>
            </a:extLst>
          </p:cNvPr>
          <p:cNvSpPr txBox="1"/>
          <p:nvPr/>
        </p:nvSpPr>
        <p:spPr>
          <a:xfrm>
            <a:off x="3141524" y="880037"/>
            <a:ext cx="4868275" cy="369332"/>
          </a:xfrm>
          <a:prstGeom prst="rect">
            <a:avLst/>
          </a:prstGeom>
          <a:noFill/>
        </p:spPr>
        <p:txBody>
          <a:bodyPr wrap="square" rtlCol="0">
            <a:spAutoFit/>
          </a:bodyPr>
          <a:lstStyle/>
          <a:p>
            <a:pPr algn="ctr"/>
            <a:r>
              <a:rPr lang="uk-UA" b="1" dirty="0"/>
              <a:t>вересень 2019 року – квітень 2020 року</a:t>
            </a:r>
            <a:endParaRPr lang="en-US" sz="1400" spc="600" dirty="0">
              <a:solidFill>
                <a:schemeClr val="bg1">
                  <a:lumMod val="65000"/>
                </a:schemeClr>
              </a:solidFill>
            </a:endParaRPr>
          </a:p>
        </p:txBody>
      </p:sp>
      <p:grpSp>
        <p:nvGrpSpPr>
          <p:cNvPr id="2" name="Группа 1"/>
          <p:cNvGrpSpPr/>
          <p:nvPr/>
        </p:nvGrpSpPr>
        <p:grpSpPr>
          <a:xfrm>
            <a:off x="9392916" y="2535747"/>
            <a:ext cx="1303550" cy="1216891"/>
            <a:chOff x="9392916" y="2535747"/>
            <a:chExt cx="1303550" cy="1216891"/>
          </a:xfrm>
        </p:grpSpPr>
        <p:grpSp>
          <p:nvGrpSpPr>
            <p:cNvPr id="114" name="Group 113">
              <a:extLst>
                <a:ext uri="{FF2B5EF4-FFF2-40B4-BE49-F238E27FC236}">
                  <a16:creationId xmlns:a16="http://schemas.microsoft.com/office/drawing/2014/main" id="{4D57C75C-99CB-428B-AF1E-8F5BCFD223E0}"/>
                </a:ext>
              </a:extLst>
            </p:cNvPr>
            <p:cNvGrpSpPr/>
            <p:nvPr/>
          </p:nvGrpSpPr>
          <p:grpSpPr>
            <a:xfrm>
              <a:off x="9392916" y="2535747"/>
              <a:ext cx="1303550" cy="1216891"/>
              <a:chOff x="9226643" y="2618724"/>
              <a:chExt cx="1303550" cy="1216891"/>
            </a:xfrm>
            <a:effectLst/>
            <a:scene3d>
              <a:camera prst="orthographicFront">
                <a:rot lat="21310243" lon="20696717" rev="77829"/>
              </a:camera>
              <a:lightRig rig="threePt" dir="t"/>
            </a:scene3d>
          </p:grpSpPr>
          <p:sp>
            <p:nvSpPr>
              <p:cNvPr id="103" name="Oval 102">
                <a:extLst>
                  <a:ext uri="{FF2B5EF4-FFF2-40B4-BE49-F238E27FC236}">
                    <a16:creationId xmlns:a16="http://schemas.microsoft.com/office/drawing/2014/main" id="{C7E87CCD-A58B-4692-83D8-DBCB8FED973E}"/>
                  </a:ext>
                </a:extLst>
              </p:cNvPr>
              <p:cNvSpPr/>
              <p:nvPr/>
            </p:nvSpPr>
            <p:spPr>
              <a:xfrm>
                <a:off x="9226643" y="261872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p3d extrusionH="158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9C47EB2F-067E-482F-956F-6C502098E424}"/>
                  </a:ext>
                </a:extLst>
              </p:cNvPr>
              <p:cNvSpPr txBox="1"/>
              <p:nvPr/>
            </p:nvSpPr>
            <p:spPr>
              <a:xfrm>
                <a:off x="9510608" y="2643731"/>
                <a:ext cx="1019585" cy="1107996"/>
              </a:xfrm>
              <a:prstGeom prst="rect">
                <a:avLst/>
              </a:prstGeom>
              <a:noFill/>
            </p:spPr>
            <p:txBody>
              <a:bodyPr wrap="square" rtlCol="0">
                <a:spAutoFit/>
              </a:bodyPr>
              <a:lstStyle/>
              <a:p>
                <a:endParaRPr lang="en-US" sz="6600" b="1" dirty="0">
                  <a:solidFill>
                    <a:srgbClr val="CC6A22"/>
                  </a:solidFill>
                  <a:effectLst>
                    <a:outerShdw blurRad="38100" dist="38100" dir="2700000" algn="tl">
                      <a:srgbClr val="000000">
                        <a:alpha val="43137"/>
                      </a:srgbClr>
                    </a:outerShdw>
                  </a:effectLst>
                </a:endParaRPr>
              </a:p>
            </p:txBody>
          </p:sp>
        </p:grpSp>
        <p:pic>
          <p:nvPicPr>
            <p:cNvPr id="1026" name="Picture 2" descr="Знаки валют: гривна, китайская валюта, рубль, евро и прочи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9789102" y="2870249"/>
              <a:ext cx="454111" cy="55531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Прямоугольник 2">
            <a:hlinkClick r:id="rId4" action="ppaction://hlinksldjump"/>
          </p:cNvPr>
          <p:cNvSpPr/>
          <p:nvPr/>
        </p:nvSpPr>
        <p:spPr>
          <a:xfrm>
            <a:off x="0" y="6631"/>
            <a:ext cx="12192000" cy="6851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17" name="Group 116">
            <a:extLst>
              <a:ext uri="{FF2B5EF4-FFF2-40B4-BE49-F238E27FC236}">
                <a16:creationId xmlns:a16="http://schemas.microsoft.com/office/drawing/2014/main" id="{0C25064A-B9B1-434A-B342-1FA287A427AB}"/>
              </a:ext>
            </a:extLst>
          </p:cNvPr>
          <p:cNvGrpSpPr/>
          <p:nvPr/>
        </p:nvGrpSpPr>
        <p:grpSpPr>
          <a:xfrm>
            <a:off x="2093494" y="1237956"/>
            <a:ext cx="2173623" cy="1168144"/>
            <a:chOff x="2093494" y="1237956"/>
            <a:chExt cx="2173623" cy="1168144"/>
          </a:xfrm>
          <a:effectLst/>
          <a:scene3d>
            <a:camera prst="orthographicFront">
              <a:rot lat="0" lon="0" rev="0"/>
            </a:camera>
            <a:lightRig rig="balanced" dir="t">
              <a:rot lat="0" lon="0" rev="8700000"/>
            </a:lightRig>
          </a:scene3d>
        </p:grpSpPr>
        <p:sp>
          <p:nvSpPr>
            <p:cNvPr id="13" name="Arrow: Left 12">
              <a:hlinkClick r:id="rId5" action="ppaction://hlinksldjump"/>
              <a:extLst>
                <a:ext uri="{FF2B5EF4-FFF2-40B4-BE49-F238E27FC236}">
                  <a16:creationId xmlns:a16="http://schemas.microsoft.com/office/drawing/2014/main" id="{71994C90-5293-4732-B465-9DBAADC79081}"/>
                </a:ext>
              </a:extLst>
            </p:cNvPr>
            <p:cNvSpPr/>
            <p:nvPr/>
          </p:nvSpPr>
          <p:spPr>
            <a:xfrm>
              <a:off x="2093494" y="1237956"/>
              <a:ext cx="2173623" cy="1168144"/>
            </a:xfrm>
            <a:prstGeom prst="leftArrow">
              <a:avLst>
                <a:gd name="adj1" fmla="val 78903"/>
                <a:gd name="adj2" fmla="val 50000"/>
              </a:avLst>
            </a:prstGeom>
            <a:gradFill flip="none" rotWithShape="1">
              <a:gsLst>
                <a:gs pos="0">
                  <a:srgbClr val="6FC7CB"/>
                </a:gs>
                <a:gs pos="100000">
                  <a:srgbClr val="258C95"/>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D6E3A1A-9F5A-484E-9960-6F41BC399723}"/>
                </a:ext>
              </a:extLst>
            </p:cNvPr>
            <p:cNvSpPr txBox="1"/>
            <p:nvPr/>
          </p:nvSpPr>
          <p:spPr>
            <a:xfrm>
              <a:off x="3586933" y="1822028"/>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en-US" sz="2800" b="1" dirty="0" smtClean="0">
                  <a:solidFill>
                    <a:schemeClr val="bg1"/>
                  </a:solidFill>
                  <a:latin typeface="Century Gothic" panose="020B0502020202020204" pitchFamily="34" charset="0"/>
                </a:rPr>
                <a:t>0</a:t>
              </a:r>
              <a:r>
                <a:rPr lang="uk-UA" sz="2800" b="1" dirty="0">
                  <a:solidFill>
                    <a:schemeClr val="bg1"/>
                  </a:solidFill>
                  <a:latin typeface="Century Gothic" panose="020B0502020202020204" pitchFamily="34" charset="0"/>
                </a:rPr>
                <a:t>9</a:t>
              </a:r>
              <a:endParaRPr lang="en-US" sz="2800" b="1" dirty="0">
                <a:solidFill>
                  <a:schemeClr val="bg1"/>
                </a:solidFill>
                <a:latin typeface="Century Gothic" panose="020B0502020202020204" pitchFamily="34" charset="0"/>
              </a:endParaRPr>
            </a:p>
          </p:txBody>
        </p:sp>
      </p:grpSp>
      <p:grpSp>
        <p:nvGrpSpPr>
          <p:cNvPr id="118" name="Group 117">
            <a:extLst>
              <a:ext uri="{FF2B5EF4-FFF2-40B4-BE49-F238E27FC236}">
                <a16:creationId xmlns:a16="http://schemas.microsoft.com/office/drawing/2014/main" id="{760DD412-289A-4D5A-8AFE-0EC857E20153}"/>
              </a:ext>
            </a:extLst>
          </p:cNvPr>
          <p:cNvGrpSpPr/>
          <p:nvPr/>
        </p:nvGrpSpPr>
        <p:grpSpPr>
          <a:xfrm>
            <a:off x="2138040" y="2588454"/>
            <a:ext cx="2173623" cy="1168144"/>
            <a:chOff x="2138040" y="2588454"/>
            <a:chExt cx="2173623" cy="1168144"/>
          </a:xfrm>
          <a:scene3d>
            <a:camera prst="orthographicFront">
              <a:rot lat="0" lon="0" rev="0"/>
            </a:camera>
            <a:lightRig rig="balanced" dir="t">
              <a:rot lat="0" lon="0" rev="8700000"/>
            </a:lightRig>
          </a:scene3d>
        </p:grpSpPr>
        <p:sp>
          <p:nvSpPr>
            <p:cNvPr id="14" name="Arrow: Left 13">
              <a:hlinkClick r:id="rId6" action="ppaction://hlinksldjump"/>
              <a:extLst>
                <a:ext uri="{FF2B5EF4-FFF2-40B4-BE49-F238E27FC236}">
                  <a16:creationId xmlns:a16="http://schemas.microsoft.com/office/drawing/2014/main" id="{F6E45C42-50CD-40DE-A0FF-FB2AB55736F2}"/>
                </a:ext>
              </a:extLst>
            </p:cNvPr>
            <p:cNvSpPr/>
            <p:nvPr/>
          </p:nvSpPr>
          <p:spPr>
            <a:xfrm>
              <a:off x="2138040" y="2588454"/>
              <a:ext cx="2173623" cy="1168144"/>
            </a:xfrm>
            <a:prstGeom prst="leftArrow">
              <a:avLst>
                <a:gd name="adj1" fmla="val 78903"/>
                <a:gd name="adj2" fmla="val 50000"/>
              </a:avLst>
            </a:prstGeom>
            <a:gradFill flip="none" rotWithShape="1">
              <a:gsLst>
                <a:gs pos="0">
                  <a:srgbClr val="CC66FF"/>
                </a:gs>
                <a:gs pos="100000">
                  <a:srgbClr val="9900CC"/>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EF4EE55-3662-4DA9-B7B1-F8D344684CCF}"/>
                </a:ext>
              </a:extLst>
            </p:cNvPr>
            <p:cNvSpPr txBox="1"/>
            <p:nvPr/>
          </p:nvSpPr>
          <p:spPr>
            <a:xfrm>
              <a:off x="3586933" y="3160433"/>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uk-UA" sz="2800" b="1" dirty="0" smtClean="0">
                  <a:solidFill>
                    <a:schemeClr val="bg1"/>
                  </a:solidFill>
                  <a:latin typeface="Century Gothic" panose="020B0502020202020204" pitchFamily="34" charset="0"/>
                </a:rPr>
                <a:t>10</a:t>
              </a:r>
              <a:endParaRPr lang="en-US" sz="2800" b="1" dirty="0">
                <a:solidFill>
                  <a:schemeClr val="bg1"/>
                </a:solidFill>
                <a:latin typeface="Century Gothic" panose="020B0502020202020204" pitchFamily="34" charset="0"/>
              </a:endParaRPr>
            </a:p>
          </p:txBody>
        </p:sp>
      </p:grpSp>
      <p:grpSp>
        <p:nvGrpSpPr>
          <p:cNvPr id="119" name="Group 118">
            <a:extLst>
              <a:ext uri="{FF2B5EF4-FFF2-40B4-BE49-F238E27FC236}">
                <a16:creationId xmlns:a16="http://schemas.microsoft.com/office/drawing/2014/main" id="{7C7F710F-C8CE-499D-B349-A21D73C8EE7C}"/>
              </a:ext>
            </a:extLst>
          </p:cNvPr>
          <p:cNvGrpSpPr/>
          <p:nvPr/>
        </p:nvGrpSpPr>
        <p:grpSpPr>
          <a:xfrm>
            <a:off x="2182586" y="3938952"/>
            <a:ext cx="2173623" cy="1168144"/>
            <a:chOff x="2182586" y="3938952"/>
            <a:chExt cx="2173623" cy="1168144"/>
          </a:xfrm>
          <a:scene3d>
            <a:camera prst="orthographicFront">
              <a:rot lat="0" lon="0" rev="0"/>
            </a:camera>
            <a:lightRig rig="balanced" dir="t">
              <a:rot lat="0" lon="0" rev="8700000"/>
            </a:lightRig>
          </a:scene3d>
        </p:grpSpPr>
        <p:sp>
          <p:nvSpPr>
            <p:cNvPr id="15" name="Arrow: Left 14">
              <a:hlinkClick r:id="rId7" action="ppaction://hlinksldjump"/>
              <a:extLst>
                <a:ext uri="{FF2B5EF4-FFF2-40B4-BE49-F238E27FC236}">
                  <a16:creationId xmlns:a16="http://schemas.microsoft.com/office/drawing/2014/main" id="{D553748D-67F1-4919-97FB-043B0C5596CF}"/>
                </a:ext>
              </a:extLst>
            </p:cNvPr>
            <p:cNvSpPr/>
            <p:nvPr/>
          </p:nvSpPr>
          <p:spPr>
            <a:xfrm>
              <a:off x="2182586" y="3938952"/>
              <a:ext cx="2173623" cy="1168144"/>
            </a:xfrm>
            <a:prstGeom prst="leftArrow">
              <a:avLst>
                <a:gd name="adj1" fmla="val 78903"/>
                <a:gd name="adj2" fmla="val 50000"/>
              </a:avLst>
            </a:prstGeom>
            <a:gradFill flip="none" rotWithShape="1">
              <a:gsLst>
                <a:gs pos="0">
                  <a:srgbClr val="FFFF99"/>
                </a:gs>
                <a:gs pos="100000">
                  <a:srgbClr val="FFCC00"/>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1801B61-C61D-4B51-9AB4-A396256BB71E}"/>
                </a:ext>
              </a:extLst>
            </p:cNvPr>
            <p:cNvSpPr txBox="1"/>
            <p:nvPr/>
          </p:nvSpPr>
          <p:spPr>
            <a:xfrm>
              <a:off x="3586933" y="4498838"/>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uk-UA" sz="2800" b="1" dirty="0" smtClean="0">
                  <a:solidFill>
                    <a:schemeClr val="bg1"/>
                  </a:solidFill>
                  <a:latin typeface="Century Gothic" panose="020B0502020202020204" pitchFamily="34" charset="0"/>
                </a:rPr>
                <a:t>11</a:t>
              </a:r>
              <a:endParaRPr lang="en-US" sz="2800" b="1" dirty="0">
                <a:solidFill>
                  <a:schemeClr val="bg1"/>
                </a:solidFill>
                <a:latin typeface="Century Gothic" panose="020B0502020202020204" pitchFamily="34" charset="0"/>
              </a:endParaRPr>
            </a:p>
          </p:txBody>
        </p:sp>
      </p:grpSp>
      <p:grpSp>
        <p:nvGrpSpPr>
          <p:cNvPr id="120" name="Group 119">
            <a:extLst>
              <a:ext uri="{FF2B5EF4-FFF2-40B4-BE49-F238E27FC236}">
                <a16:creationId xmlns:a16="http://schemas.microsoft.com/office/drawing/2014/main" id="{35732DC6-C2B0-47EA-B185-6BB3C0870A3B}"/>
              </a:ext>
            </a:extLst>
          </p:cNvPr>
          <p:cNvGrpSpPr/>
          <p:nvPr/>
        </p:nvGrpSpPr>
        <p:grpSpPr>
          <a:xfrm>
            <a:off x="2227132" y="5289450"/>
            <a:ext cx="2173623" cy="1168144"/>
            <a:chOff x="2227132" y="5289450"/>
            <a:chExt cx="2173623" cy="1168144"/>
          </a:xfrm>
          <a:scene3d>
            <a:camera prst="orthographicFront">
              <a:rot lat="0" lon="0" rev="0"/>
            </a:camera>
            <a:lightRig rig="balanced" dir="t">
              <a:rot lat="0" lon="0" rev="8700000"/>
            </a:lightRig>
          </a:scene3d>
        </p:grpSpPr>
        <p:sp>
          <p:nvSpPr>
            <p:cNvPr id="16" name="Arrow: Left 15">
              <a:hlinkClick r:id="rId8" action="ppaction://hlinksldjump"/>
              <a:extLst>
                <a:ext uri="{FF2B5EF4-FFF2-40B4-BE49-F238E27FC236}">
                  <a16:creationId xmlns:a16="http://schemas.microsoft.com/office/drawing/2014/main" id="{BA7806A2-479A-4D91-ACD8-C7B73BAD62A7}"/>
                </a:ext>
              </a:extLst>
            </p:cNvPr>
            <p:cNvSpPr/>
            <p:nvPr/>
          </p:nvSpPr>
          <p:spPr>
            <a:xfrm>
              <a:off x="2227132" y="5289450"/>
              <a:ext cx="2173623" cy="1168144"/>
            </a:xfrm>
            <a:prstGeom prst="leftArrow">
              <a:avLst>
                <a:gd name="adj1" fmla="val 78903"/>
                <a:gd name="adj2" fmla="val 50000"/>
              </a:avLst>
            </a:prstGeom>
            <a:gradFill flip="none" rotWithShape="1">
              <a:gsLst>
                <a:gs pos="0">
                  <a:srgbClr val="FF66CC"/>
                </a:gs>
                <a:gs pos="100000">
                  <a:srgbClr val="FF3399"/>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D69C7A7-B065-43A5-B004-3D6BA81AC699}"/>
                </a:ext>
              </a:extLst>
            </p:cNvPr>
            <p:cNvSpPr txBox="1"/>
            <p:nvPr/>
          </p:nvSpPr>
          <p:spPr>
            <a:xfrm>
              <a:off x="3586933" y="5893515"/>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uk-UA" sz="2800" b="1" dirty="0" smtClean="0">
                  <a:solidFill>
                    <a:schemeClr val="bg1"/>
                  </a:solidFill>
                  <a:latin typeface="Century Gothic" panose="020B0502020202020204" pitchFamily="34" charset="0"/>
                </a:rPr>
                <a:t>12</a:t>
              </a:r>
              <a:endParaRPr lang="en-US" sz="2800" b="1"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3237754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ppt_w/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2"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ppt_x</p:attrName>
                                        </p:attrNameLst>
                                      </p:cBhvr>
                                      <p:tavLst>
                                        <p:tav tm="0">
                                          <p:val>
                                            <p:strVal val="#ppt_x+#ppt_w/2"/>
                                          </p:val>
                                        </p:tav>
                                        <p:tav tm="100000">
                                          <p:val>
                                            <p:strVal val="#ppt_x"/>
                                          </p:val>
                                        </p:tav>
                                      </p:tavLst>
                                    </p:anim>
                                    <p:anim calcmode="lin" valueType="num">
                                      <p:cBhvr>
                                        <p:cTn id="22" dur="500" fill="hold"/>
                                        <p:tgtEl>
                                          <p:spTgt spid="41"/>
                                        </p:tgtEl>
                                        <p:attrNameLst>
                                          <p:attrName>ppt_y</p:attrName>
                                        </p:attrNameLst>
                                      </p:cBhvr>
                                      <p:tavLst>
                                        <p:tav tm="0">
                                          <p:val>
                                            <p:strVal val="#ppt_y"/>
                                          </p:val>
                                        </p:tav>
                                        <p:tav tm="100000">
                                          <p:val>
                                            <p:strVal val="#ppt_y"/>
                                          </p:val>
                                        </p:tav>
                                      </p:tavLst>
                                    </p:anim>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17" presetClass="entr" presetSubtype="2" fill="hold" nodeType="afterEffect">
                                  <p:stCondLst>
                                    <p:cond delay="0"/>
                                  </p:stCondLst>
                                  <p:childTnLst>
                                    <p:set>
                                      <p:cBhvr>
                                        <p:cTn id="27" dur="1" fill="hold">
                                          <p:stCondLst>
                                            <p:cond delay="0"/>
                                          </p:stCondLst>
                                        </p:cTn>
                                        <p:tgtEl>
                                          <p:spTgt spid="118"/>
                                        </p:tgtEl>
                                        <p:attrNameLst>
                                          <p:attrName>style.visibility</p:attrName>
                                        </p:attrNameLst>
                                      </p:cBhvr>
                                      <p:to>
                                        <p:strVal val="visible"/>
                                      </p:to>
                                    </p:set>
                                    <p:anim calcmode="lin" valueType="num">
                                      <p:cBhvr>
                                        <p:cTn id="28" dur="500" fill="hold"/>
                                        <p:tgtEl>
                                          <p:spTgt spid="118"/>
                                        </p:tgtEl>
                                        <p:attrNameLst>
                                          <p:attrName>ppt_x</p:attrName>
                                        </p:attrNameLst>
                                      </p:cBhvr>
                                      <p:tavLst>
                                        <p:tav tm="0">
                                          <p:val>
                                            <p:strVal val="#ppt_x+#ppt_w/2"/>
                                          </p:val>
                                        </p:tav>
                                        <p:tav tm="100000">
                                          <p:val>
                                            <p:strVal val="#ppt_x"/>
                                          </p:val>
                                        </p:tav>
                                      </p:tavLst>
                                    </p:anim>
                                    <p:anim calcmode="lin" valueType="num">
                                      <p:cBhvr>
                                        <p:cTn id="29" dur="500" fill="hold"/>
                                        <p:tgtEl>
                                          <p:spTgt spid="118"/>
                                        </p:tgtEl>
                                        <p:attrNameLst>
                                          <p:attrName>ppt_y</p:attrName>
                                        </p:attrNameLst>
                                      </p:cBhvr>
                                      <p:tavLst>
                                        <p:tav tm="0">
                                          <p:val>
                                            <p:strVal val="#ppt_y"/>
                                          </p:val>
                                        </p:tav>
                                        <p:tav tm="100000">
                                          <p:val>
                                            <p:strVal val="#ppt_y"/>
                                          </p:val>
                                        </p:tav>
                                      </p:tavLst>
                                    </p:anim>
                                    <p:anim calcmode="lin" valueType="num">
                                      <p:cBhvr>
                                        <p:cTn id="30" dur="500" fill="hold"/>
                                        <p:tgtEl>
                                          <p:spTgt spid="118"/>
                                        </p:tgtEl>
                                        <p:attrNameLst>
                                          <p:attrName>ppt_w</p:attrName>
                                        </p:attrNameLst>
                                      </p:cBhvr>
                                      <p:tavLst>
                                        <p:tav tm="0">
                                          <p:val>
                                            <p:fltVal val="0"/>
                                          </p:val>
                                        </p:tav>
                                        <p:tav tm="100000">
                                          <p:val>
                                            <p:strVal val="#ppt_w"/>
                                          </p:val>
                                        </p:tav>
                                      </p:tavLst>
                                    </p:anim>
                                    <p:anim calcmode="lin" valueType="num">
                                      <p:cBhvr>
                                        <p:cTn id="31" dur="500" fill="hold"/>
                                        <p:tgtEl>
                                          <p:spTgt spid="118"/>
                                        </p:tgtEl>
                                        <p:attrNameLst>
                                          <p:attrName>ppt_h</p:attrName>
                                        </p:attrNameLst>
                                      </p:cBhvr>
                                      <p:tavLst>
                                        <p:tav tm="0">
                                          <p:val>
                                            <p:strVal val="#ppt_h"/>
                                          </p:val>
                                        </p:tav>
                                        <p:tav tm="100000">
                                          <p:val>
                                            <p:strVal val="#ppt_h"/>
                                          </p:val>
                                        </p:tav>
                                      </p:tavLst>
                                    </p:anim>
                                  </p:childTnLst>
                                </p:cTn>
                              </p:par>
                            </p:childTnLst>
                          </p:cTn>
                        </p:par>
                        <p:par>
                          <p:cTn id="32" fill="hold">
                            <p:stCondLst>
                              <p:cond delay="2000"/>
                            </p:stCondLst>
                            <p:childTnLst>
                              <p:par>
                                <p:cTn id="33" presetID="17" presetClass="entr" presetSubtype="8"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ppt_x</p:attrName>
                                        </p:attrNameLst>
                                      </p:cBhvr>
                                      <p:tavLst>
                                        <p:tav tm="0">
                                          <p:val>
                                            <p:strVal val="#ppt_x-#ppt_w/2"/>
                                          </p:val>
                                        </p:tav>
                                        <p:tav tm="100000">
                                          <p:val>
                                            <p:strVal val="#ppt_x"/>
                                          </p:val>
                                        </p:tav>
                                      </p:tavLst>
                                    </p:anim>
                                    <p:anim calcmode="lin" valueType="num">
                                      <p:cBhvr>
                                        <p:cTn id="36" dur="500" fill="hold"/>
                                        <p:tgtEl>
                                          <p:spTgt spid="20"/>
                                        </p:tgtEl>
                                        <p:attrNameLst>
                                          <p:attrName>ppt_y</p:attrName>
                                        </p:attrNameLst>
                                      </p:cBhvr>
                                      <p:tavLst>
                                        <p:tav tm="0">
                                          <p:val>
                                            <p:strVal val="#ppt_y"/>
                                          </p:val>
                                        </p:tav>
                                        <p:tav tm="100000">
                                          <p:val>
                                            <p:strVal val="#ppt_y"/>
                                          </p:val>
                                        </p:tav>
                                      </p:tavLst>
                                    </p:anim>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strVal val="#ppt_h"/>
                                          </p:val>
                                        </p:tav>
                                        <p:tav tm="100000">
                                          <p:val>
                                            <p:strVal val="#ppt_h"/>
                                          </p:val>
                                        </p:tav>
                                      </p:tavLst>
                                    </p:anim>
                                  </p:childTnLst>
                                </p:cTn>
                              </p:par>
                            </p:childTnLst>
                          </p:cTn>
                        </p:par>
                        <p:par>
                          <p:cTn id="39" fill="hold">
                            <p:stCondLst>
                              <p:cond delay="2500"/>
                            </p:stCondLst>
                            <p:childTnLst>
                              <p:par>
                                <p:cTn id="40" presetID="17" presetClass="entr" presetSubtype="2"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ppt_x</p:attrName>
                                        </p:attrNameLst>
                                      </p:cBhvr>
                                      <p:tavLst>
                                        <p:tav tm="0">
                                          <p:val>
                                            <p:strVal val="#ppt_x+#ppt_w/2"/>
                                          </p:val>
                                        </p:tav>
                                        <p:tav tm="100000">
                                          <p:val>
                                            <p:strVal val="#ppt_x"/>
                                          </p:val>
                                        </p:tav>
                                      </p:tavLst>
                                    </p:anim>
                                    <p:anim calcmode="lin" valueType="num">
                                      <p:cBhvr>
                                        <p:cTn id="43" dur="500" fill="hold"/>
                                        <p:tgtEl>
                                          <p:spTgt spid="42"/>
                                        </p:tgtEl>
                                        <p:attrNameLst>
                                          <p:attrName>ppt_y</p:attrName>
                                        </p:attrNameLst>
                                      </p:cBhvr>
                                      <p:tavLst>
                                        <p:tav tm="0">
                                          <p:val>
                                            <p:strVal val="#ppt_y"/>
                                          </p:val>
                                        </p:tav>
                                        <p:tav tm="100000">
                                          <p:val>
                                            <p:strVal val="#ppt_y"/>
                                          </p:val>
                                        </p:tav>
                                      </p:tavLst>
                                    </p:anim>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strVal val="#ppt_h"/>
                                          </p:val>
                                        </p:tav>
                                        <p:tav tm="100000">
                                          <p:val>
                                            <p:strVal val="#ppt_h"/>
                                          </p:val>
                                        </p:tav>
                                      </p:tavLst>
                                    </p:anim>
                                  </p:childTnLst>
                                </p:cTn>
                              </p:par>
                            </p:childTnLst>
                          </p:cTn>
                        </p:par>
                        <p:par>
                          <p:cTn id="46" fill="hold">
                            <p:stCondLst>
                              <p:cond delay="3000"/>
                            </p:stCondLst>
                            <p:childTnLst>
                              <p:par>
                                <p:cTn id="47" presetID="17" presetClass="entr" presetSubtype="2" fill="hold" nodeType="afterEffect">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cBhvr>
                                        <p:cTn id="49" dur="500" fill="hold"/>
                                        <p:tgtEl>
                                          <p:spTgt spid="119"/>
                                        </p:tgtEl>
                                        <p:attrNameLst>
                                          <p:attrName>ppt_x</p:attrName>
                                        </p:attrNameLst>
                                      </p:cBhvr>
                                      <p:tavLst>
                                        <p:tav tm="0">
                                          <p:val>
                                            <p:strVal val="#ppt_x+#ppt_w/2"/>
                                          </p:val>
                                        </p:tav>
                                        <p:tav tm="100000">
                                          <p:val>
                                            <p:strVal val="#ppt_x"/>
                                          </p:val>
                                        </p:tav>
                                      </p:tavLst>
                                    </p:anim>
                                    <p:anim calcmode="lin" valueType="num">
                                      <p:cBhvr>
                                        <p:cTn id="50" dur="500" fill="hold"/>
                                        <p:tgtEl>
                                          <p:spTgt spid="119"/>
                                        </p:tgtEl>
                                        <p:attrNameLst>
                                          <p:attrName>ppt_y</p:attrName>
                                        </p:attrNameLst>
                                      </p:cBhvr>
                                      <p:tavLst>
                                        <p:tav tm="0">
                                          <p:val>
                                            <p:strVal val="#ppt_y"/>
                                          </p:val>
                                        </p:tav>
                                        <p:tav tm="100000">
                                          <p:val>
                                            <p:strVal val="#ppt_y"/>
                                          </p:val>
                                        </p:tav>
                                      </p:tavLst>
                                    </p:anim>
                                    <p:anim calcmode="lin" valueType="num">
                                      <p:cBhvr>
                                        <p:cTn id="51" dur="500" fill="hold"/>
                                        <p:tgtEl>
                                          <p:spTgt spid="119"/>
                                        </p:tgtEl>
                                        <p:attrNameLst>
                                          <p:attrName>ppt_w</p:attrName>
                                        </p:attrNameLst>
                                      </p:cBhvr>
                                      <p:tavLst>
                                        <p:tav tm="0">
                                          <p:val>
                                            <p:fltVal val="0"/>
                                          </p:val>
                                        </p:tav>
                                        <p:tav tm="100000">
                                          <p:val>
                                            <p:strVal val="#ppt_w"/>
                                          </p:val>
                                        </p:tav>
                                      </p:tavLst>
                                    </p:anim>
                                    <p:anim calcmode="lin" valueType="num">
                                      <p:cBhvr>
                                        <p:cTn id="52" dur="500" fill="hold"/>
                                        <p:tgtEl>
                                          <p:spTgt spid="119"/>
                                        </p:tgtEl>
                                        <p:attrNameLst>
                                          <p:attrName>ppt_h</p:attrName>
                                        </p:attrNameLst>
                                      </p:cBhvr>
                                      <p:tavLst>
                                        <p:tav tm="0">
                                          <p:val>
                                            <p:strVal val="#ppt_h"/>
                                          </p:val>
                                        </p:tav>
                                        <p:tav tm="100000">
                                          <p:val>
                                            <p:strVal val="#ppt_h"/>
                                          </p:val>
                                        </p:tav>
                                      </p:tavLst>
                                    </p:anim>
                                  </p:childTnLst>
                                </p:cTn>
                              </p:par>
                            </p:childTnLst>
                          </p:cTn>
                        </p:par>
                        <p:par>
                          <p:cTn id="53" fill="hold">
                            <p:stCondLst>
                              <p:cond delay="3500"/>
                            </p:stCondLst>
                            <p:childTnLst>
                              <p:par>
                                <p:cTn id="54" presetID="17" presetClass="entr" presetSubtype="8"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ppt_x</p:attrName>
                                        </p:attrNameLst>
                                      </p:cBhvr>
                                      <p:tavLst>
                                        <p:tav tm="0">
                                          <p:val>
                                            <p:strVal val="#ppt_x-#ppt_w/2"/>
                                          </p:val>
                                        </p:tav>
                                        <p:tav tm="100000">
                                          <p:val>
                                            <p:strVal val="#ppt_x"/>
                                          </p:val>
                                        </p:tav>
                                      </p:tavLst>
                                    </p:anim>
                                    <p:anim calcmode="lin" valueType="num">
                                      <p:cBhvr>
                                        <p:cTn id="57" dur="500" fill="hold"/>
                                        <p:tgtEl>
                                          <p:spTgt spid="23"/>
                                        </p:tgtEl>
                                        <p:attrNameLst>
                                          <p:attrName>ppt_y</p:attrName>
                                        </p:attrNameLst>
                                      </p:cBhvr>
                                      <p:tavLst>
                                        <p:tav tm="0">
                                          <p:val>
                                            <p:strVal val="#ppt_y"/>
                                          </p:val>
                                        </p:tav>
                                        <p:tav tm="100000">
                                          <p:val>
                                            <p:strVal val="#ppt_y"/>
                                          </p:val>
                                        </p:tav>
                                      </p:tavLst>
                                    </p:anim>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strVal val="#ppt_h"/>
                                          </p:val>
                                        </p:tav>
                                        <p:tav tm="100000">
                                          <p:val>
                                            <p:strVal val="#ppt_h"/>
                                          </p:val>
                                        </p:tav>
                                      </p:tavLst>
                                    </p:anim>
                                  </p:childTnLst>
                                </p:cTn>
                              </p:par>
                            </p:childTnLst>
                          </p:cTn>
                        </p:par>
                        <p:par>
                          <p:cTn id="60" fill="hold">
                            <p:stCondLst>
                              <p:cond delay="4000"/>
                            </p:stCondLst>
                            <p:childTnLst>
                              <p:par>
                                <p:cTn id="61" presetID="17" presetClass="entr" presetSubtype="2"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ppt_x</p:attrName>
                                        </p:attrNameLst>
                                      </p:cBhvr>
                                      <p:tavLst>
                                        <p:tav tm="0">
                                          <p:val>
                                            <p:strVal val="#ppt_x+#ppt_w/2"/>
                                          </p:val>
                                        </p:tav>
                                        <p:tav tm="100000">
                                          <p:val>
                                            <p:strVal val="#ppt_x"/>
                                          </p:val>
                                        </p:tav>
                                      </p:tavLst>
                                    </p:anim>
                                    <p:anim calcmode="lin" valueType="num">
                                      <p:cBhvr>
                                        <p:cTn id="64" dur="500" fill="hold"/>
                                        <p:tgtEl>
                                          <p:spTgt spid="43"/>
                                        </p:tgtEl>
                                        <p:attrNameLst>
                                          <p:attrName>ppt_y</p:attrName>
                                        </p:attrNameLst>
                                      </p:cBhvr>
                                      <p:tavLst>
                                        <p:tav tm="0">
                                          <p:val>
                                            <p:strVal val="#ppt_y"/>
                                          </p:val>
                                        </p:tav>
                                        <p:tav tm="100000">
                                          <p:val>
                                            <p:strVal val="#ppt_y"/>
                                          </p:val>
                                        </p:tav>
                                      </p:tavLst>
                                    </p:anim>
                                    <p:anim calcmode="lin" valueType="num">
                                      <p:cBhvr>
                                        <p:cTn id="65" dur="500" fill="hold"/>
                                        <p:tgtEl>
                                          <p:spTgt spid="43"/>
                                        </p:tgtEl>
                                        <p:attrNameLst>
                                          <p:attrName>ppt_w</p:attrName>
                                        </p:attrNameLst>
                                      </p:cBhvr>
                                      <p:tavLst>
                                        <p:tav tm="0">
                                          <p:val>
                                            <p:fltVal val="0"/>
                                          </p:val>
                                        </p:tav>
                                        <p:tav tm="100000">
                                          <p:val>
                                            <p:strVal val="#ppt_w"/>
                                          </p:val>
                                        </p:tav>
                                      </p:tavLst>
                                    </p:anim>
                                    <p:anim calcmode="lin" valueType="num">
                                      <p:cBhvr>
                                        <p:cTn id="66" dur="500" fill="hold"/>
                                        <p:tgtEl>
                                          <p:spTgt spid="43"/>
                                        </p:tgtEl>
                                        <p:attrNameLst>
                                          <p:attrName>ppt_h</p:attrName>
                                        </p:attrNameLst>
                                      </p:cBhvr>
                                      <p:tavLst>
                                        <p:tav tm="0">
                                          <p:val>
                                            <p:strVal val="#ppt_h"/>
                                          </p:val>
                                        </p:tav>
                                        <p:tav tm="100000">
                                          <p:val>
                                            <p:strVal val="#ppt_h"/>
                                          </p:val>
                                        </p:tav>
                                      </p:tavLst>
                                    </p:anim>
                                  </p:childTnLst>
                                </p:cTn>
                              </p:par>
                            </p:childTnLst>
                          </p:cTn>
                        </p:par>
                        <p:par>
                          <p:cTn id="67" fill="hold">
                            <p:stCondLst>
                              <p:cond delay="4500"/>
                            </p:stCondLst>
                            <p:childTnLst>
                              <p:par>
                                <p:cTn id="68" presetID="17" presetClass="entr" presetSubtype="2" fill="hold" nodeType="afterEffect">
                                  <p:stCondLst>
                                    <p:cond delay="0"/>
                                  </p:stCondLst>
                                  <p:childTnLst>
                                    <p:set>
                                      <p:cBhvr>
                                        <p:cTn id="69" dur="1" fill="hold">
                                          <p:stCondLst>
                                            <p:cond delay="0"/>
                                          </p:stCondLst>
                                        </p:cTn>
                                        <p:tgtEl>
                                          <p:spTgt spid="120"/>
                                        </p:tgtEl>
                                        <p:attrNameLst>
                                          <p:attrName>style.visibility</p:attrName>
                                        </p:attrNameLst>
                                      </p:cBhvr>
                                      <p:to>
                                        <p:strVal val="visible"/>
                                      </p:to>
                                    </p:set>
                                    <p:anim calcmode="lin" valueType="num">
                                      <p:cBhvr>
                                        <p:cTn id="70" dur="500" fill="hold"/>
                                        <p:tgtEl>
                                          <p:spTgt spid="120"/>
                                        </p:tgtEl>
                                        <p:attrNameLst>
                                          <p:attrName>ppt_x</p:attrName>
                                        </p:attrNameLst>
                                      </p:cBhvr>
                                      <p:tavLst>
                                        <p:tav tm="0">
                                          <p:val>
                                            <p:strVal val="#ppt_x+#ppt_w/2"/>
                                          </p:val>
                                        </p:tav>
                                        <p:tav tm="100000">
                                          <p:val>
                                            <p:strVal val="#ppt_x"/>
                                          </p:val>
                                        </p:tav>
                                      </p:tavLst>
                                    </p:anim>
                                    <p:anim calcmode="lin" valueType="num">
                                      <p:cBhvr>
                                        <p:cTn id="71" dur="500" fill="hold"/>
                                        <p:tgtEl>
                                          <p:spTgt spid="120"/>
                                        </p:tgtEl>
                                        <p:attrNameLst>
                                          <p:attrName>ppt_y</p:attrName>
                                        </p:attrNameLst>
                                      </p:cBhvr>
                                      <p:tavLst>
                                        <p:tav tm="0">
                                          <p:val>
                                            <p:strVal val="#ppt_y"/>
                                          </p:val>
                                        </p:tav>
                                        <p:tav tm="100000">
                                          <p:val>
                                            <p:strVal val="#ppt_y"/>
                                          </p:val>
                                        </p:tav>
                                      </p:tavLst>
                                    </p:anim>
                                    <p:anim calcmode="lin" valueType="num">
                                      <p:cBhvr>
                                        <p:cTn id="72" dur="500" fill="hold"/>
                                        <p:tgtEl>
                                          <p:spTgt spid="120"/>
                                        </p:tgtEl>
                                        <p:attrNameLst>
                                          <p:attrName>ppt_w</p:attrName>
                                        </p:attrNameLst>
                                      </p:cBhvr>
                                      <p:tavLst>
                                        <p:tav tm="0">
                                          <p:val>
                                            <p:fltVal val="0"/>
                                          </p:val>
                                        </p:tav>
                                        <p:tav tm="100000">
                                          <p:val>
                                            <p:strVal val="#ppt_w"/>
                                          </p:val>
                                        </p:tav>
                                      </p:tavLst>
                                    </p:anim>
                                    <p:anim calcmode="lin" valueType="num">
                                      <p:cBhvr>
                                        <p:cTn id="73" dur="500" fill="hold"/>
                                        <p:tgtEl>
                                          <p:spTgt spid="120"/>
                                        </p:tgtEl>
                                        <p:attrNameLst>
                                          <p:attrName>ppt_h</p:attrName>
                                        </p:attrNameLst>
                                      </p:cBhvr>
                                      <p:tavLst>
                                        <p:tav tm="0">
                                          <p:val>
                                            <p:strVal val="#ppt_h"/>
                                          </p:val>
                                        </p:tav>
                                        <p:tav tm="100000">
                                          <p:val>
                                            <p:strVal val="#ppt_h"/>
                                          </p:val>
                                        </p:tav>
                                      </p:tavLst>
                                    </p:anim>
                                  </p:childTnLst>
                                </p:cTn>
                              </p:par>
                            </p:childTnLst>
                          </p:cTn>
                        </p:par>
                        <p:par>
                          <p:cTn id="74" fill="hold">
                            <p:stCondLst>
                              <p:cond delay="5000"/>
                            </p:stCondLst>
                            <p:childTnLst>
                              <p:par>
                                <p:cTn id="75" presetID="17" presetClass="entr" presetSubtype="8"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ppt_x</p:attrName>
                                        </p:attrNameLst>
                                      </p:cBhvr>
                                      <p:tavLst>
                                        <p:tav tm="0">
                                          <p:val>
                                            <p:strVal val="#ppt_x-#ppt_w/2"/>
                                          </p:val>
                                        </p:tav>
                                        <p:tav tm="100000">
                                          <p:val>
                                            <p:strVal val="#ppt_x"/>
                                          </p:val>
                                        </p:tav>
                                      </p:tavLst>
                                    </p:anim>
                                    <p:anim calcmode="lin" valueType="num">
                                      <p:cBhvr>
                                        <p:cTn id="78" dur="500" fill="hold"/>
                                        <p:tgtEl>
                                          <p:spTgt spid="26"/>
                                        </p:tgtEl>
                                        <p:attrNameLst>
                                          <p:attrName>ppt_y</p:attrName>
                                        </p:attrNameLst>
                                      </p:cBhvr>
                                      <p:tavLst>
                                        <p:tav tm="0">
                                          <p:val>
                                            <p:strVal val="#ppt_y"/>
                                          </p:val>
                                        </p:tav>
                                        <p:tav tm="100000">
                                          <p:val>
                                            <p:strVal val="#ppt_y"/>
                                          </p:val>
                                        </p:tav>
                                      </p:tavLst>
                                    </p:anim>
                                    <p:anim calcmode="lin" valueType="num">
                                      <p:cBhvr>
                                        <p:cTn id="79" dur="500" fill="hold"/>
                                        <p:tgtEl>
                                          <p:spTgt spid="26"/>
                                        </p:tgtEl>
                                        <p:attrNameLst>
                                          <p:attrName>ppt_w</p:attrName>
                                        </p:attrNameLst>
                                      </p:cBhvr>
                                      <p:tavLst>
                                        <p:tav tm="0">
                                          <p:val>
                                            <p:fltVal val="0"/>
                                          </p:val>
                                        </p:tav>
                                        <p:tav tm="100000">
                                          <p:val>
                                            <p:strVal val="#ppt_w"/>
                                          </p:val>
                                        </p:tav>
                                      </p:tavLst>
                                    </p:anim>
                                    <p:anim calcmode="lin" valueType="num">
                                      <p:cBhvr>
                                        <p:cTn id="80" dur="500" fill="hold"/>
                                        <p:tgtEl>
                                          <p:spTgt spid="26"/>
                                        </p:tgtEl>
                                        <p:attrNameLst>
                                          <p:attrName>ppt_h</p:attrName>
                                        </p:attrNameLst>
                                      </p:cBhvr>
                                      <p:tavLst>
                                        <p:tav tm="0">
                                          <p:val>
                                            <p:strVal val="#ppt_h"/>
                                          </p:val>
                                        </p:tav>
                                        <p:tav tm="100000">
                                          <p:val>
                                            <p:strVal val="#ppt_h"/>
                                          </p:val>
                                        </p:tav>
                                      </p:tavLst>
                                    </p:anim>
                                  </p:childTnLst>
                                </p:cTn>
                              </p:par>
                            </p:childTnLst>
                          </p:cTn>
                        </p:par>
                        <p:par>
                          <p:cTn id="81" fill="hold">
                            <p:stCondLst>
                              <p:cond delay="5500"/>
                            </p:stCondLst>
                            <p:childTnLst>
                              <p:par>
                                <p:cTn id="82" presetID="17" presetClass="entr" presetSubtype="2" fill="hold" grpId="0" nodeType="after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p:cTn id="84" dur="500" fill="hold"/>
                                        <p:tgtEl>
                                          <p:spTgt spid="44"/>
                                        </p:tgtEl>
                                        <p:attrNameLst>
                                          <p:attrName>ppt_x</p:attrName>
                                        </p:attrNameLst>
                                      </p:cBhvr>
                                      <p:tavLst>
                                        <p:tav tm="0">
                                          <p:val>
                                            <p:strVal val="#ppt_x+#ppt_w/2"/>
                                          </p:val>
                                        </p:tav>
                                        <p:tav tm="100000">
                                          <p:val>
                                            <p:strVal val="#ppt_x"/>
                                          </p:val>
                                        </p:tav>
                                      </p:tavLst>
                                    </p:anim>
                                    <p:anim calcmode="lin" valueType="num">
                                      <p:cBhvr>
                                        <p:cTn id="85" dur="500" fill="hold"/>
                                        <p:tgtEl>
                                          <p:spTgt spid="44"/>
                                        </p:tgtEl>
                                        <p:attrNameLst>
                                          <p:attrName>ppt_y</p:attrName>
                                        </p:attrNameLst>
                                      </p:cBhvr>
                                      <p:tavLst>
                                        <p:tav tm="0">
                                          <p:val>
                                            <p:strVal val="#ppt_y"/>
                                          </p:val>
                                        </p:tav>
                                        <p:tav tm="100000">
                                          <p:val>
                                            <p:strVal val="#ppt_y"/>
                                          </p:val>
                                        </p:tav>
                                      </p:tavLst>
                                    </p:anim>
                                    <p:anim calcmode="lin" valueType="num">
                                      <p:cBhvr>
                                        <p:cTn id="86" dur="500" fill="hold"/>
                                        <p:tgtEl>
                                          <p:spTgt spid="44"/>
                                        </p:tgtEl>
                                        <p:attrNameLst>
                                          <p:attrName>ppt_w</p:attrName>
                                        </p:attrNameLst>
                                      </p:cBhvr>
                                      <p:tavLst>
                                        <p:tav tm="0">
                                          <p:val>
                                            <p:fltVal val="0"/>
                                          </p:val>
                                        </p:tav>
                                        <p:tav tm="100000">
                                          <p:val>
                                            <p:strVal val="#ppt_w"/>
                                          </p:val>
                                        </p:tav>
                                      </p:tavLst>
                                    </p:anim>
                                    <p:anim calcmode="lin" valueType="num">
                                      <p:cBhvr>
                                        <p:cTn id="87" dur="500" fill="hold"/>
                                        <p:tgtEl>
                                          <p:spTgt spid="44"/>
                                        </p:tgtEl>
                                        <p:attrNameLst>
                                          <p:attrName>ppt_h</p:attrName>
                                        </p:attrNameLst>
                                      </p:cBhvr>
                                      <p:tavLst>
                                        <p:tav tm="0">
                                          <p:val>
                                            <p:strVal val="#ppt_h"/>
                                          </p:val>
                                        </p:tav>
                                        <p:tav tm="100000">
                                          <p:val>
                                            <p:strVal val="#ppt_h"/>
                                          </p:val>
                                        </p:tav>
                                      </p:tavLst>
                                    </p:anim>
                                  </p:childTnLst>
                                </p:cTn>
                              </p:par>
                            </p:childTnLst>
                          </p:cTn>
                        </p:par>
                        <p:par>
                          <p:cTn id="88" fill="hold">
                            <p:stCondLst>
                              <p:cond delay="6000"/>
                            </p:stCondLst>
                            <p:childTnLst>
                              <p:par>
                                <p:cTn id="89" presetID="22" presetClass="entr" presetSubtype="4"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wipe(down)">
                                      <p:cBhvr>
                                        <p:cTn id="91" dur="500"/>
                                        <p:tgtEl>
                                          <p:spTgt spid="66"/>
                                        </p:tgtEl>
                                      </p:cBhvr>
                                    </p:animEffect>
                                  </p:childTnLst>
                                </p:cTn>
                              </p:par>
                            </p:childTnLst>
                          </p:cTn>
                        </p:par>
                        <p:par>
                          <p:cTn id="92" fill="hold">
                            <p:stCondLst>
                              <p:cond delay="6500"/>
                            </p:stCondLst>
                            <p:childTnLst>
                              <p:par>
                                <p:cTn id="93" presetID="22" presetClass="entr" presetSubtype="4" fill="hold" nodeType="afterEffect">
                                  <p:stCondLst>
                                    <p:cond delay="0"/>
                                  </p:stCondLst>
                                  <p:childTnLst>
                                    <p:set>
                                      <p:cBhvr>
                                        <p:cTn id="94" dur="1" fill="hold">
                                          <p:stCondLst>
                                            <p:cond delay="0"/>
                                          </p:stCondLst>
                                        </p:cTn>
                                        <p:tgtEl>
                                          <p:spTgt spid="121"/>
                                        </p:tgtEl>
                                        <p:attrNameLst>
                                          <p:attrName>style.visibility</p:attrName>
                                        </p:attrNameLst>
                                      </p:cBhvr>
                                      <p:to>
                                        <p:strVal val="visible"/>
                                      </p:to>
                                    </p:set>
                                    <p:animEffect transition="in" filter="wipe(down)">
                                      <p:cBhvr>
                                        <p:cTn id="95" dur="500"/>
                                        <p:tgtEl>
                                          <p:spTgt spid="121"/>
                                        </p:tgtEl>
                                      </p:cBhvr>
                                    </p:animEffect>
                                  </p:childTnLst>
                                </p:cTn>
                              </p:par>
                            </p:childTnLst>
                          </p:cTn>
                        </p:par>
                        <p:par>
                          <p:cTn id="96" fill="hold">
                            <p:stCondLst>
                              <p:cond delay="7000"/>
                            </p:stCondLst>
                            <p:childTnLst>
                              <p:par>
                                <p:cTn id="97" presetID="10" presetClass="entr" presetSubtype="0" fill="hold" grpId="0" nodeType="afterEffect">
                                  <p:stCondLst>
                                    <p:cond delay="0"/>
                                  </p:stCondLst>
                                  <p:childTnLst>
                                    <p:set>
                                      <p:cBhvr>
                                        <p:cTn id="98" dur="1" fill="hold">
                                          <p:stCondLst>
                                            <p:cond delay="0"/>
                                          </p:stCondLst>
                                        </p:cTn>
                                        <p:tgtEl>
                                          <p:spTgt spid="127"/>
                                        </p:tgtEl>
                                        <p:attrNameLst>
                                          <p:attrName>style.visibility</p:attrName>
                                        </p:attrNameLst>
                                      </p:cBhvr>
                                      <p:to>
                                        <p:strVal val="visible"/>
                                      </p:to>
                                    </p:set>
                                    <p:animEffect transition="in" filter="fade">
                                      <p:cBhvr>
                                        <p:cTn id="99" dur="500"/>
                                        <p:tgtEl>
                                          <p:spTgt spid="127"/>
                                        </p:tgtEl>
                                      </p:cBhvr>
                                    </p:animEffect>
                                  </p:childTnLst>
                                </p:cTn>
                              </p:par>
                              <p:par>
                                <p:cTn id="100" presetID="22" presetClass="entr" presetSubtype="4" fill="hold" nodeType="withEffect">
                                  <p:stCondLst>
                                    <p:cond delay="0"/>
                                  </p:stCondLst>
                                  <p:childTnLst>
                                    <p:set>
                                      <p:cBhvr>
                                        <p:cTn id="101" dur="1" fill="hold">
                                          <p:stCondLst>
                                            <p:cond delay="0"/>
                                          </p:stCondLst>
                                        </p:cTn>
                                        <p:tgtEl>
                                          <p:spTgt spid="123"/>
                                        </p:tgtEl>
                                        <p:attrNameLst>
                                          <p:attrName>style.visibility</p:attrName>
                                        </p:attrNameLst>
                                      </p:cBhvr>
                                      <p:to>
                                        <p:strVal val="visible"/>
                                      </p:to>
                                    </p:set>
                                    <p:animEffect transition="in" filter="wipe(down)">
                                      <p:cBhvr>
                                        <p:cTn id="102" dur="500"/>
                                        <p:tgtEl>
                                          <p:spTgt spid="123"/>
                                        </p:tgtEl>
                                      </p:cBhvr>
                                    </p:animEffect>
                                  </p:childTnLst>
                                </p:cTn>
                              </p:par>
                            </p:childTnLst>
                          </p:cTn>
                        </p:par>
                        <p:par>
                          <p:cTn id="103" fill="hold">
                            <p:stCondLst>
                              <p:cond delay="7500"/>
                            </p:stCondLst>
                            <p:childTnLst>
                              <p:par>
                                <p:cTn id="104" presetID="2" presetClass="entr" presetSubtype="1" fill="hold" nodeType="afterEffect">
                                  <p:stCondLst>
                                    <p:cond delay="0"/>
                                  </p:stCondLst>
                                  <p:childTnLst>
                                    <p:set>
                                      <p:cBhvr>
                                        <p:cTn id="105" dur="1" fill="hold">
                                          <p:stCondLst>
                                            <p:cond delay="0"/>
                                          </p:stCondLst>
                                        </p:cTn>
                                        <p:tgtEl>
                                          <p:spTgt spid="2"/>
                                        </p:tgtEl>
                                        <p:attrNameLst>
                                          <p:attrName>style.visibility</p:attrName>
                                        </p:attrNameLst>
                                      </p:cBhvr>
                                      <p:to>
                                        <p:strVal val="visible"/>
                                      </p:to>
                                    </p:set>
                                    <p:anim calcmode="lin" valueType="num">
                                      <p:cBhvr additive="base">
                                        <p:cTn id="106" dur="500" fill="hold"/>
                                        <p:tgtEl>
                                          <p:spTgt spid="2"/>
                                        </p:tgtEl>
                                        <p:attrNameLst>
                                          <p:attrName>ppt_x</p:attrName>
                                        </p:attrNameLst>
                                      </p:cBhvr>
                                      <p:tavLst>
                                        <p:tav tm="0">
                                          <p:val>
                                            <p:strVal val="#ppt_x"/>
                                          </p:val>
                                        </p:tav>
                                        <p:tav tm="100000">
                                          <p:val>
                                            <p:strVal val="#ppt_x"/>
                                          </p:val>
                                        </p:tav>
                                      </p:tavLst>
                                    </p:anim>
                                    <p:anim calcmode="lin" valueType="num">
                                      <p:cBhvr additive="base">
                                        <p:cTn id="10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1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08300894"/>
              </p:ext>
            </p:extLst>
          </p:nvPr>
        </p:nvGraphicFramePr>
        <p:xfrm>
          <a:off x="0" y="0"/>
          <a:ext cx="12192000" cy="6857999"/>
        </p:xfrm>
        <a:graphic>
          <a:graphicData uri="http://schemas.openxmlformats.org/drawingml/2006/table">
            <a:tbl>
              <a:tblPr firstRow="1" firstCol="1" bandRow="1">
                <a:tableStyleId>{5C22544A-7EE6-4342-B048-85BDC9FD1C3A}</a:tableStyleId>
              </a:tblPr>
              <a:tblGrid>
                <a:gridCol w="9425294">
                  <a:extLst>
                    <a:ext uri="{9D8B030D-6E8A-4147-A177-3AD203B41FA5}">
                      <a16:colId xmlns:a16="http://schemas.microsoft.com/office/drawing/2014/main" val="2263837740"/>
                    </a:ext>
                  </a:extLst>
                </a:gridCol>
                <a:gridCol w="2766706">
                  <a:extLst>
                    <a:ext uri="{9D8B030D-6E8A-4147-A177-3AD203B41FA5}">
                      <a16:colId xmlns:a16="http://schemas.microsoft.com/office/drawing/2014/main" val="567538222"/>
                    </a:ext>
                  </a:extLst>
                </a:gridCol>
              </a:tblGrid>
              <a:tr h="6857999">
                <a:tc>
                  <a:txBody>
                    <a:bodyPr/>
                    <a:lstStyle/>
                    <a:p>
                      <a:pPr algn="l">
                        <a:lnSpc>
                          <a:spcPct val="107000"/>
                        </a:lnSpc>
                        <a:spcAft>
                          <a:spcPts val="0"/>
                        </a:spcAft>
                      </a:pPr>
                      <a:r>
                        <a:rPr lang="uk-UA" sz="6000" dirty="0" err="1">
                          <a:effectLst/>
                        </a:rPr>
                        <a:t>Світшоти</a:t>
                      </a:r>
                      <a:r>
                        <a:rPr lang="uk-UA" sz="6000" dirty="0">
                          <a:effectLst/>
                        </a:rPr>
                        <a:t> Поло </a:t>
                      </a:r>
                      <a:r>
                        <a:rPr lang="uk-UA" sz="6000" dirty="0" err="1">
                          <a:effectLst/>
                        </a:rPr>
                        <a:t>брендовані</a:t>
                      </a:r>
                      <a:r>
                        <a:rPr lang="uk-UA" sz="6000" dirty="0">
                          <a:effectLst/>
                        </a:rPr>
                        <a:t> з наклейкою – 10 </a:t>
                      </a:r>
                      <a:r>
                        <a:rPr lang="uk-UA" sz="6000" dirty="0" err="1">
                          <a:effectLst/>
                        </a:rPr>
                        <a:t>шт</a:t>
                      </a:r>
                      <a:r>
                        <a:rPr lang="uk-UA" sz="6000" dirty="0">
                          <a:effectLst/>
                        </a:rPr>
                        <a:t>, футболки з логотипами – 48 </a:t>
                      </a:r>
                      <a:r>
                        <a:rPr lang="uk-UA" sz="6000" dirty="0" err="1">
                          <a:effectLst/>
                        </a:rPr>
                        <a:t>шт</a:t>
                      </a:r>
                      <a:r>
                        <a:rPr lang="uk-UA" sz="6000" dirty="0">
                          <a:effectLst/>
                        </a:rPr>
                        <a:t> ( для участі у конкурсах, дебатах, змаганнях)</a:t>
                      </a:r>
                      <a:endParaRPr lang="ru-RU" sz="5400" dirty="0">
                        <a:effectLst/>
                      </a:endParaRPr>
                    </a:p>
                    <a:p>
                      <a:pPr algn="l">
                        <a:lnSpc>
                          <a:spcPct val="107000"/>
                        </a:lnSpc>
                        <a:spcAft>
                          <a:spcPts val="0"/>
                        </a:spcAft>
                      </a:pPr>
                      <a:r>
                        <a:rPr lang="uk-UA" sz="6000" dirty="0">
                          <a:effectLst/>
                        </a:rPr>
                        <a:t> </a:t>
                      </a:r>
                      <a:endParaRPr lang="ru-RU" sz="5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800" dirty="0">
                          <a:solidFill>
                            <a:srgbClr val="FFFF00"/>
                          </a:solidFill>
                          <a:effectLst/>
                        </a:rPr>
                        <a:t>8135,35</a:t>
                      </a:r>
                      <a:endParaRPr lang="ru-RU" sz="3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9347698"/>
                  </a:ext>
                </a:extLst>
              </a:tr>
            </a:tbl>
          </a:graphicData>
        </a:graphic>
      </p:graphicFrame>
    </p:spTree>
    <p:extLst>
      <p:ext uri="{BB962C8B-B14F-4D97-AF65-F5344CB8AC3E}">
        <p14:creationId xmlns:p14="http://schemas.microsoft.com/office/powerpoint/2010/main" val="2096751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66" y="1604708"/>
            <a:ext cx="9793067" cy="3648584"/>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6" name="Прямоугольник 5">
            <a:hlinkClick r:id="rId6" action="ppaction://hlinksldjump"/>
          </p:cNvPr>
          <p:cNvSpPr/>
          <p:nvPr/>
        </p:nvSpPr>
        <p:spPr>
          <a:xfrm>
            <a:off x="0" y="0"/>
            <a:ext cx="12192000" cy="69161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897793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600" decel="100000"/>
                                        <p:tgtEl>
                                          <p:spTgt spid="2"/>
                                        </p:tgtEl>
                                      </p:cBhvr>
                                    </p:animEffect>
                                    <p:anim calcmode="lin" valueType="num">
                                      <p:cBhvr>
                                        <p:cTn id="8" dur="1600" decel="100000" fill="hold"/>
                                        <p:tgtEl>
                                          <p:spTgt spid="2"/>
                                        </p:tgtEl>
                                        <p:attrNameLst>
                                          <p:attrName>style.rotation</p:attrName>
                                        </p:attrNameLst>
                                      </p:cBhvr>
                                      <p:tavLst>
                                        <p:tav tm="0">
                                          <p:val>
                                            <p:fltVal val="-90"/>
                                          </p:val>
                                        </p:tav>
                                        <p:tav tm="100000">
                                          <p:val>
                                            <p:fltVal val="0"/>
                                          </p:val>
                                        </p:tav>
                                      </p:tavLst>
                                    </p:anim>
                                    <p:anim calcmode="lin" valueType="num">
                                      <p:cBhvr>
                                        <p:cTn id="9" dur="1600" decel="100000" fill="hold"/>
                                        <p:tgtEl>
                                          <p:spTgt spid="2"/>
                                        </p:tgtEl>
                                        <p:attrNameLst>
                                          <p:attrName>ppt_x</p:attrName>
                                        </p:attrNameLst>
                                      </p:cBhvr>
                                      <p:tavLst>
                                        <p:tav tm="0">
                                          <p:val>
                                            <p:strVal val="#ppt_x+0.4"/>
                                          </p:val>
                                        </p:tav>
                                        <p:tav tm="100000">
                                          <p:val>
                                            <p:strVal val="#ppt_x-0.05"/>
                                          </p:val>
                                        </p:tav>
                                      </p:tavLst>
                                    </p:anim>
                                    <p:anim calcmode="lin" valueType="num">
                                      <p:cBhvr>
                                        <p:cTn id="10" dur="1600" decel="100000" fill="hold"/>
                                        <p:tgtEl>
                                          <p:spTgt spid="2"/>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2"/>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3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600" decel="100000"/>
                                        <p:tgtEl>
                                          <p:spTgt spid="3"/>
                                        </p:tgtEl>
                                      </p:cBhvr>
                                    </p:animEffect>
                                    <p:anim calcmode="lin" valueType="num">
                                      <p:cBhvr>
                                        <p:cTn id="17" dur="1600" decel="100000" fill="hold"/>
                                        <p:tgtEl>
                                          <p:spTgt spid="3"/>
                                        </p:tgtEl>
                                        <p:attrNameLst>
                                          <p:attrName>style.rotation</p:attrName>
                                        </p:attrNameLst>
                                      </p:cBhvr>
                                      <p:tavLst>
                                        <p:tav tm="0">
                                          <p:val>
                                            <p:fltVal val="-90"/>
                                          </p:val>
                                        </p:tav>
                                        <p:tav tm="100000">
                                          <p:val>
                                            <p:fltVal val="0"/>
                                          </p:val>
                                        </p:tav>
                                      </p:tavLst>
                                    </p:anim>
                                    <p:anim calcmode="lin" valueType="num">
                                      <p:cBhvr>
                                        <p:cTn id="18" dur="1600" decel="100000" fill="hold"/>
                                        <p:tgtEl>
                                          <p:spTgt spid="3"/>
                                        </p:tgtEl>
                                        <p:attrNameLst>
                                          <p:attrName>ppt_x</p:attrName>
                                        </p:attrNameLst>
                                      </p:cBhvr>
                                      <p:tavLst>
                                        <p:tav tm="0">
                                          <p:val>
                                            <p:strVal val="#ppt_x+0.4"/>
                                          </p:val>
                                        </p:tav>
                                        <p:tav tm="100000">
                                          <p:val>
                                            <p:strVal val="#ppt_x-0.05"/>
                                          </p:val>
                                        </p:tav>
                                      </p:tavLst>
                                    </p:anim>
                                    <p:anim calcmode="lin" valueType="num">
                                      <p:cBhvr>
                                        <p:cTn id="19" dur="1600" decel="100000" fill="hold"/>
                                        <p:tgtEl>
                                          <p:spTgt spid="3"/>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3"/>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3"/>
                                        </p:tgtEl>
                                        <p:attrNameLst>
                                          <p:attrName>ppt_y</p:attrName>
                                        </p:attrNameLst>
                                      </p:cBhvr>
                                      <p:tavLst>
                                        <p:tav tm="0">
                                          <p:val>
                                            <p:strVal val="#ppt_y+0.1"/>
                                          </p:val>
                                        </p:tav>
                                        <p:tav tm="100000">
                                          <p:val>
                                            <p:strVal val="#ppt_y"/>
                                          </p:val>
                                        </p:tav>
                                      </p:tavLst>
                                    </p:anim>
                                  </p:childTnLst>
                                </p:cTn>
                              </p:par>
                            </p:childTnLst>
                          </p:cTn>
                        </p:par>
                        <p:par>
                          <p:cTn id="22" fill="hold">
                            <p:stCondLst>
                              <p:cond delay="4000"/>
                            </p:stCondLst>
                            <p:childTnLst>
                              <p:par>
                                <p:cTn id="23" presetID="3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600" decel="100000"/>
                                        <p:tgtEl>
                                          <p:spTgt spid="4"/>
                                        </p:tgtEl>
                                      </p:cBhvr>
                                    </p:animEffect>
                                    <p:anim calcmode="lin" valueType="num">
                                      <p:cBhvr>
                                        <p:cTn id="26" dur="1600" decel="100000" fill="hold"/>
                                        <p:tgtEl>
                                          <p:spTgt spid="4"/>
                                        </p:tgtEl>
                                        <p:attrNameLst>
                                          <p:attrName>style.rotation</p:attrName>
                                        </p:attrNameLst>
                                      </p:cBhvr>
                                      <p:tavLst>
                                        <p:tav tm="0">
                                          <p:val>
                                            <p:fltVal val="-90"/>
                                          </p:val>
                                        </p:tav>
                                        <p:tav tm="100000">
                                          <p:val>
                                            <p:fltVal val="0"/>
                                          </p:val>
                                        </p:tav>
                                      </p:tavLst>
                                    </p:anim>
                                    <p:anim calcmode="lin" valueType="num">
                                      <p:cBhvr>
                                        <p:cTn id="27" dur="1600" decel="100000" fill="hold"/>
                                        <p:tgtEl>
                                          <p:spTgt spid="4"/>
                                        </p:tgtEl>
                                        <p:attrNameLst>
                                          <p:attrName>ppt_x</p:attrName>
                                        </p:attrNameLst>
                                      </p:cBhvr>
                                      <p:tavLst>
                                        <p:tav tm="0">
                                          <p:val>
                                            <p:strVal val="#ppt_x+0.4"/>
                                          </p:val>
                                        </p:tav>
                                        <p:tav tm="100000">
                                          <p:val>
                                            <p:strVal val="#ppt_x-0.05"/>
                                          </p:val>
                                        </p:tav>
                                      </p:tavLst>
                                    </p:anim>
                                    <p:anim calcmode="lin" valueType="num">
                                      <p:cBhvr>
                                        <p:cTn id="28" dur="1600" decel="100000" fill="hold"/>
                                        <p:tgtEl>
                                          <p:spTgt spid="4"/>
                                        </p:tgtEl>
                                        <p:attrNameLst>
                                          <p:attrName>ppt_y</p:attrName>
                                        </p:attrNameLst>
                                      </p:cBhvr>
                                      <p:tavLst>
                                        <p:tav tm="0">
                                          <p:val>
                                            <p:strVal val="#ppt_y-0.4"/>
                                          </p:val>
                                        </p:tav>
                                        <p:tav tm="100000">
                                          <p:val>
                                            <p:strVal val="#ppt_y+0.1"/>
                                          </p:val>
                                        </p:tav>
                                      </p:tavLst>
                                    </p:anim>
                                    <p:anim calcmode="lin" valueType="num">
                                      <p:cBhvr>
                                        <p:cTn id="29" dur="400" accel="100000" fill="hold">
                                          <p:stCondLst>
                                            <p:cond delay="1600"/>
                                          </p:stCondLst>
                                        </p:cTn>
                                        <p:tgtEl>
                                          <p:spTgt spid="4"/>
                                        </p:tgtEl>
                                        <p:attrNameLst>
                                          <p:attrName>ppt_x</p:attrName>
                                        </p:attrNameLst>
                                      </p:cBhvr>
                                      <p:tavLst>
                                        <p:tav tm="0">
                                          <p:val>
                                            <p:strVal val="#ppt_x-0.05"/>
                                          </p:val>
                                        </p:tav>
                                        <p:tav tm="100000">
                                          <p:val>
                                            <p:strVal val="#ppt_x"/>
                                          </p:val>
                                        </p:tav>
                                      </p:tavLst>
                                    </p:anim>
                                    <p:anim calcmode="lin" valueType="num">
                                      <p:cBhvr>
                                        <p:cTn id="30" dur="400" accel="100000" fill="hold">
                                          <p:stCondLst>
                                            <p:cond delay="1600"/>
                                          </p:stCondLst>
                                        </p:cTn>
                                        <p:tgtEl>
                                          <p:spTgt spid="4"/>
                                        </p:tgtEl>
                                        <p:attrNameLst>
                                          <p:attrName>ppt_y</p:attrName>
                                        </p:attrNameLst>
                                      </p:cBhvr>
                                      <p:tavLst>
                                        <p:tav tm="0">
                                          <p:val>
                                            <p:strVal val="#ppt_y+0.1"/>
                                          </p:val>
                                        </p:tav>
                                        <p:tav tm="100000">
                                          <p:val>
                                            <p:strVal val="#ppt_y"/>
                                          </p:val>
                                        </p:tav>
                                      </p:tavLst>
                                    </p:anim>
                                  </p:childTnLst>
                                </p:cTn>
                              </p:par>
                            </p:childTnLst>
                          </p:cTn>
                        </p:par>
                        <p:par>
                          <p:cTn id="31" fill="hold">
                            <p:stCondLst>
                              <p:cond delay="6000"/>
                            </p:stCondLst>
                            <p:childTnLst>
                              <p:par>
                                <p:cTn id="32" presetID="3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600" decel="100000"/>
                                        <p:tgtEl>
                                          <p:spTgt spid="5"/>
                                        </p:tgtEl>
                                      </p:cBhvr>
                                    </p:animEffect>
                                    <p:anim calcmode="lin" valueType="num">
                                      <p:cBhvr>
                                        <p:cTn id="35" dur="1600" decel="100000" fill="hold"/>
                                        <p:tgtEl>
                                          <p:spTgt spid="5"/>
                                        </p:tgtEl>
                                        <p:attrNameLst>
                                          <p:attrName>style.rotation</p:attrName>
                                        </p:attrNameLst>
                                      </p:cBhvr>
                                      <p:tavLst>
                                        <p:tav tm="0">
                                          <p:val>
                                            <p:fltVal val="-90"/>
                                          </p:val>
                                        </p:tav>
                                        <p:tav tm="100000">
                                          <p:val>
                                            <p:fltVal val="0"/>
                                          </p:val>
                                        </p:tav>
                                      </p:tavLst>
                                    </p:anim>
                                    <p:anim calcmode="lin" valueType="num">
                                      <p:cBhvr>
                                        <p:cTn id="36" dur="1600" decel="100000" fill="hold"/>
                                        <p:tgtEl>
                                          <p:spTgt spid="5"/>
                                        </p:tgtEl>
                                        <p:attrNameLst>
                                          <p:attrName>ppt_x</p:attrName>
                                        </p:attrNameLst>
                                      </p:cBhvr>
                                      <p:tavLst>
                                        <p:tav tm="0">
                                          <p:val>
                                            <p:strVal val="#ppt_x+0.4"/>
                                          </p:val>
                                        </p:tav>
                                        <p:tav tm="100000">
                                          <p:val>
                                            <p:strVal val="#ppt_x-0.05"/>
                                          </p:val>
                                        </p:tav>
                                      </p:tavLst>
                                    </p:anim>
                                    <p:anim calcmode="lin" valueType="num">
                                      <p:cBhvr>
                                        <p:cTn id="37" dur="1600" decel="100000" fill="hold"/>
                                        <p:tgtEl>
                                          <p:spTgt spid="5"/>
                                        </p:tgtEl>
                                        <p:attrNameLst>
                                          <p:attrName>ppt_y</p:attrName>
                                        </p:attrNameLst>
                                      </p:cBhvr>
                                      <p:tavLst>
                                        <p:tav tm="0">
                                          <p:val>
                                            <p:strVal val="#ppt_y-0.4"/>
                                          </p:val>
                                        </p:tav>
                                        <p:tav tm="100000">
                                          <p:val>
                                            <p:strVal val="#ppt_y+0.1"/>
                                          </p:val>
                                        </p:tav>
                                      </p:tavLst>
                                    </p:anim>
                                    <p:anim calcmode="lin" valueType="num">
                                      <p:cBhvr>
                                        <p:cTn id="38" dur="400" accel="100000" fill="hold">
                                          <p:stCondLst>
                                            <p:cond delay="1600"/>
                                          </p:stCondLst>
                                        </p:cTn>
                                        <p:tgtEl>
                                          <p:spTgt spid="5"/>
                                        </p:tgtEl>
                                        <p:attrNameLst>
                                          <p:attrName>ppt_x</p:attrName>
                                        </p:attrNameLst>
                                      </p:cBhvr>
                                      <p:tavLst>
                                        <p:tav tm="0">
                                          <p:val>
                                            <p:strVal val="#ppt_x-0.05"/>
                                          </p:val>
                                        </p:tav>
                                        <p:tav tm="100000">
                                          <p:val>
                                            <p:strVal val="#ppt_x"/>
                                          </p:val>
                                        </p:tav>
                                      </p:tavLst>
                                    </p:anim>
                                    <p:anim calcmode="lin" valueType="num">
                                      <p:cBhvr>
                                        <p:cTn id="39" dur="400" accel="100000" fill="hold">
                                          <p:stCondLst>
                                            <p:cond delay="16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421268058"/>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9425294">
                  <a:extLst>
                    <a:ext uri="{9D8B030D-6E8A-4147-A177-3AD203B41FA5}">
                      <a16:colId xmlns:a16="http://schemas.microsoft.com/office/drawing/2014/main" val="778874126"/>
                    </a:ext>
                  </a:extLst>
                </a:gridCol>
                <a:gridCol w="2766706">
                  <a:extLst>
                    <a:ext uri="{9D8B030D-6E8A-4147-A177-3AD203B41FA5}">
                      <a16:colId xmlns:a16="http://schemas.microsoft.com/office/drawing/2014/main" val="1046303899"/>
                    </a:ext>
                  </a:extLst>
                </a:gridCol>
              </a:tblGrid>
              <a:tr h="6858000">
                <a:tc>
                  <a:txBody>
                    <a:bodyPr/>
                    <a:lstStyle/>
                    <a:p>
                      <a:pPr algn="l">
                        <a:lnSpc>
                          <a:spcPct val="107000"/>
                        </a:lnSpc>
                        <a:spcAft>
                          <a:spcPts val="0"/>
                        </a:spcAft>
                      </a:pPr>
                      <a:r>
                        <a:rPr lang="uk-UA" sz="5400" dirty="0">
                          <a:effectLst/>
                        </a:rPr>
                        <a:t>Комп'ютерне приладдя:</a:t>
                      </a:r>
                      <a:endParaRPr lang="ru-RU" sz="4800" dirty="0">
                        <a:effectLst/>
                      </a:endParaRPr>
                    </a:p>
                    <a:p>
                      <a:pPr algn="l">
                        <a:lnSpc>
                          <a:spcPct val="107000"/>
                        </a:lnSpc>
                        <a:spcAft>
                          <a:spcPts val="0"/>
                        </a:spcAft>
                      </a:pPr>
                      <a:r>
                        <a:rPr lang="uk-UA" sz="4800" dirty="0">
                          <a:effectLst/>
                        </a:rPr>
                        <a:t> Миша </a:t>
                      </a:r>
                      <a:r>
                        <a:rPr lang="en-US" sz="4800" dirty="0">
                          <a:effectLst/>
                        </a:rPr>
                        <a:t>REAL</a:t>
                      </a:r>
                      <a:r>
                        <a:rPr lang="uk-UA" sz="4800" dirty="0">
                          <a:effectLst/>
                        </a:rPr>
                        <a:t>-</a:t>
                      </a:r>
                      <a:r>
                        <a:rPr lang="en-US" sz="4800" dirty="0">
                          <a:effectLst/>
                        </a:rPr>
                        <a:t>EL RM</a:t>
                      </a:r>
                      <a:r>
                        <a:rPr lang="uk-UA" sz="4800" dirty="0">
                          <a:effectLst/>
                        </a:rPr>
                        <a:t>-207 </a:t>
                      </a:r>
                      <a:r>
                        <a:rPr lang="en-US" sz="4800" dirty="0">
                          <a:effectLst/>
                        </a:rPr>
                        <a:t>Black</a:t>
                      </a:r>
                      <a:r>
                        <a:rPr lang="uk-UA" sz="4800" dirty="0">
                          <a:effectLst/>
                        </a:rPr>
                        <a:t>, килимок для миші, клавіатура </a:t>
                      </a:r>
                      <a:r>
                        <a:rPr lang="en-US" sz="4800" dirty="0">
                          <a:effectLst/>
                        </a:rPr>
                        <a:t>FRIMECOM FC</a:t>
                      </a:r>
                      <a:r>
                        <a:rPr lang="uk-UA" sz="4800" dirty="0">
                          <a:effectLst/>
                        </a:rPr>
                        <a:t>-401, комутатор </a:t>
                      </a:r>
                      <a:r>
                        <a:rPr lang="en-US" sz="4800" dirty="0">
                          <a:effectLst/>
                        </a:rPr>
                        <a:t>TP</a:t>
                      </a:r>
                      <a:r>
                        <a:rPr lang="uk-UA" sz="4800" dirty="0">
                          <a:effectLst/>
                        </a:rPr>
                        <a:t>-</a:t>
                      </a:r>
                      <a:r>
                        <a:rPr lang="en-US" sz="4800" dirty="0">
                          <a:effectLst/>
                        </a:rPr>
                        <a:t>LINK TL</a:t>
                      </a:r>
                      <a:r>
                        <a:rPr lang="uk-UA" sz="4800" dirty="0">
                          <a:effectLst/>
                        </a:rPr>
                        <a:t>-</a:t>
                      </a:r>
                      <a:r>
                        <a:rPr lang="en-US" sz="4800" dirty="0">
                          <a:effectLst/>
                        </a:rPr>
                        <a:t>SF</a:t>
                      </a:r>
                      <a:r>
                        <a:rPr lang="uk-UA" sz="4800" dirty="0">
                          <a:effectLst/>
                        </a:rPr>
                        <a:t>1008</a:t>
                      </a:r>
                      <a:r>
                        <a:rPr lang="en-US" sz="4800" dirty="0">
                          <a:effectLst/>
                        </a:rPr>
                        <a:t>D</a:t>
                      </a:r>
                      <a:r>
                        <a:rPr lang="uk-UA" sz="4800" dirty="0">
                          <a:effectLst/>
                        </a:rPr>
                        <a:t>, модуль пам'яті </a:t>
                      </a:r>
                      <a:r>
                        <a:rPr lang="en-US" sz="4800" dirty="0">
                          <a:effectLst/>
                        </a:rPr>
                        <a:t>DDR</a:t>
                      </a:r>
                      <a:r>
                        <a:rPr lang="uk-UA" sz="4800" dirty="0">
                          <a:effectLst/>
                        </a:rPr>
                        <a:t>4</a:t>
                      </a:r>
                      <a:r>
                        <a:rPr lang="en-US" sz="4800" dirty="0">
                          <a:effectLst/>
                        </a:rPr>
                        <a:t>Gb</a:t>
                      </a:r>
                      <a:r>
                        <a:rPr lang="uk-UA" sz="4800" dirty="0">
                          <a:effectLst/>
                        </a:rPr>
                        <a:t>, накопичувач, </a:t>
                      </a:r>
                      <a:r>
                        <a:rPr lang="en-US" sz="4800" dirty="0">
                          <a:effectLst/>
                        </a:rPr>
                        <a:t>USB</a:t>
                      </a:r>
                      <a:r>
                        <a:rPr lang="uk-UA" sz="4800" dirty="0">
                          <a:effectLst/>
                        </a:rPr>
                        <a:t> </a:t>
                      </a:r>
                      <a:r>
                        <a:rPr lang="uk-UA" sz="4800" dirty="0" err="1">
                          <a:effectLst/>
                        </a:rPr>
                        <a:t>хаб</a:t>
                      </a:r>
                      <a:r>
                        <a:rPr lang="uk-UA" sz="4800" dirty="0">
                          <a:effectLst/>
                        </a:rPr>
                        <a:t>, кабель АТКОМ, </a:t>
                      </a:r>
                      <a:r>
                        <a:rPr lang="en-US" sz="4800" dirty="0">
                          <a:effectLst/>
                        </a:rPr>
                        <a:t>WI</a:t>
                      </a:r>
                      <a:r>
                        <a:rPr lang="uk-UA" sz="4800" dirty="0">
                          <a:effectLst/>
                        </a:rPr>
                        <a:t>-</a:t>
                      </a:r>
                      <a:r>
                        <a:rPr lang="en-US" sz="4800" dirty="0">
                          <a:effectLst/>
                        </a:rPr>
                        <a:t>FI </a:t>
                      </a:r>
                      <a:r>
                        <a:rPr lang="uk-UA" sz="4800" dirty="0">
                          <a:effectLst/>
                        </a:rPr>
                        <a:t>адаптер, флеш-драйв, </a:t>
                      </a:r>
                      <a:endParaRPr lang="ru-RU" sz="4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800" dirty="0">
                          <a:solidFill>
                            <a:srgbClr val="FFFF00"/>
                          </a:solidFill>
                          <a:effectLst/>
                        </a:rPr>
                        <a:t>8955,12</a:t>
                      </a:r>
                      <a:endParaRPr lang="ru-RU" sz="3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2413976"/>
                  </a:ext>
                </a:extLst>
              </a:tr>
            </a:tbl>
          </a:graphicData>
        </a:graphic>
      </p:graphicFrame>
    </p:spTree>
    <p:extLst>
      <p:ext uri="{BB962C8B-B14F-4D97-AF65-F5344CB8AC3E}">
        <p14:creationId xmlns:p14="http://schemas.microsoft.com/office/powerpoint/2010/main" val="491419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58227" cy="6858000"/>
          </a:xfrm>
          <a:prstGeom prst="rect">
            <a:avLst/>
          </a:prstGeom>
        </p:spPr>
      </p:pic>
      <p:sp>
        <p:nvSpPr>
          <p:cNvPr id="4" name="Прямоугольник 3">
            <a:hlinkClick r:id="rId4" action="ppaction://hlinksldjump"/>
          </p:cNvPr>
          <p:cNvSpPr/>
          <p:nvPr/>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900134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5"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 calcmode="lin" valueType="num">
                                      <p:cBhvr>
                                        <p:cTn id="16"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469739164"/>
              </p:ext>
            </p:extLst>
          </p:nvPr>
        </p:nvGraphicFramePr>
        <p:xfrm>
          <a:off x="0" y="0"/>
          <a:ext cx="12191999" cy="6858000"/>
        </p:xfrm>
        <a:graphic>
          <a:graphicData uri="http://schemas.openxmlformats.org/drawingml/2006/table">
            <a:tbl>
              <a:tblPr firstRow="1" firstCol="1" bandRow="1">
                <a:tableStyleId>{5C22544A-7EE6-4342-B048-85BDC9FD1C3A}</a:tableStyleId>
              </a:tblPr>
              <a:tblGrid>
                <a:gridCol w="9425295">
                  <a:extLst>
                    <a:ext uri="{9D8B030D-6E8A-4147-A177-3AD203B41FA5}">
                      <a16:colId xmlns:a16="http://schemas.microsoft.com/office/drawing/2014/main" val="1924509330"/>
                    </a:ext>
                  </a:extLst>
                </a:gridCol>
                <a:gridCol w="2766704">
                  <a:extLst>
                    <a:ext uri="{9D8B030D-6E8A-4147-A177-3AD203B41FA5}">
                      <a16:colId xmlns:a16="http://schemas.microsoft.com/office/drawing/2014/main" val="943519936"/>
                    </a:ext>
                  </a:extLst>
                </a:gridCol>
              </a:tblGrid>
              <a:tr h="6858000">
                <a:tc>
                  <a:txBody>
                    <a:bodyPr/>
                    <a:lstStyle/>
                    <a:p>
                      <a:pPr algn="l">
                        <a:lnSpc>
                          <a:spcPct val="107000"/>
                        </a:lnSpc>
                        <a:spcAft>
                          <a:spcPts val="0"/>
                        </a:spcAft>
                      </a:pPr>
                      <a:r>
                        <a:rPr lang="ru-RU" sz="1100" dirty="0">
                          <a:effectLst/>
                        </a:rPr>
                        <a:t> </a:t>
                      </a:r>
                      <a:r>
                        <a:rPr lang="uk-UA" sz="3600" dirty="0">
                          <a:effectLst/>
                        </a:rPr>
                        <a:t>Витрати на свята </a:t>
                      </a:r>
                      <a:endParaRPr lang="ru-RU" sz="3200" dirty="0">
                        <a:effectLst/>
                      </a:endParaRPr>
                    </a:p>
                    <a:p>
                      <a:pPr algn="l">
                        <a:lnSpc>
                          <a:spcPct val="107000"/>
                        </a:lnSpc>
                        <a:spcAft>
                          <a:spcPts val="0"/>
                        </a:spcAft>
                      </a:pPr>
                      <a:r>
                        <a:rPr lang="uk-UA" sz="3200" dirty="0">
                          <a:effectLst/>
                        </a:rPr>
                        <a:t>  Новорічні прикраси (гірлянди, кулі скляні, сніжинки, підвіски бурульки, новорічні буси, дощик – 95 штук)</a:t>
                      </a:r>
                      <a:endParaRPr lang="ru-RU" sz="3200" dirty="0">
                        <a:effectLst/>
                      </a:endParaRPr>
                    </a:p>
                    <a:p>
                      <a:pPr algn="l">
                        <a:lnSpc>
                          <a:spcPct val="107000"/>
                        </a:lnSpc>
                        <a:spcAft>
                          <a:spcPts val="0"/>
                        </a:spcAft>
                      </a:pPr>
                      <a:r>
                        <a:rPr lang="uk-UA" sz="3200" dirty="0">
                          <a:effectLst/>
                        </a:rPr>
                        <a:t>Синтетична ялинка -., новорічні іграшки (ельфи, миші), декорації (ведмедик, олень, квітка),  свічник, тканина, подарункові коробки, шнур плетений, шнур </a:t>
                      </a:r>
                      <a:r>
                        <a:rPr lang="uk-UA" sz="3200" dirty="0" err="1">
                          <a:effectLst/>
                        </a:rPr>
                        <a:t>поліестеровий</a:t>
                      </a:r>
                      <a:r>
                        <a:rPr lang="uk-UA" sz="3200" dirty="0">
                          <a:effectLst/>
                        </a:rPr>
                        <a:t>, брелок, </a:t>
                      </a:r>
                      <a:r>
                        <a:rPr lang="uk-UA" sz="3200" dirty="0" err="1">
                          <a:effectLst/>
                        </a:rPr>
                        <a:t>Грінвей</a:t>
                      </a:r>
                      <a:r>
                        <a:rPr lang="uk-UA" sz="3200" dirty="0">
                          <a:effectLst/>
                        </a:rPr>
                        <a:t> подарунковий набір, костюм Миколая, музика та сценічне світло для вечорниць, солодощі для вечорниць та Нового року</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000" dirty="0">
                          <a:solidFill>
                            <a:srgbClr val="FFFF00"/>
                          </a:solidFill>
                          <a:effectLst/>
                        </a:rPr>
                        <a:t>14129,74</a:t>
                      </a:r>
                      <a:endParaRPr lang="ru-RU"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9506320"/>
                  </a:ext>
                </a:extLst>
              </a:tr>
            </a:tbl>
          </a:graphicData>
        </a:graphic>
      </p:graphicFrame>
    </p:spTree>
    <p:extLst>
      <p:ext uri="{BB962C8B-B14F-4D97-AF65-F5344CB8AC3E}">
        <p14:creationId xmlns:p14="http://schemas.microsoft.com/office/powerpoint/2010/main" val="852487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6" y="0"/>
            <a:ext cx="12158227" cy="6858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1313" y="0"/>
            <a:ext cx="3249373" cy="6858000"/>
          </a:xfrm>
          <a:prstGeom prst="rect">
            <a:avLst/>
          </a:prstGeom>
        </p:spPr>
      </p:pic>
      <p:sp>
        <p:nvSpPr>
          <p:cNvPr id="7" name="Прямоугольник 6">
            <a:hlinkClick r:id="rId7" action="ppaction://hlinksldjump"/>
          </p:cNvPr>
          <p:cNvSpPr/>
          <p:nvPr/>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330674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par>
                          <p:cTn id="11" fill="hold">
                            <p:stCondLst>
                              <p:cond delay="2000"/>
                            </p:stCondLst>
                            <p:childTnLst>
                              <p:par>
                                <p:cTn id="12" presetID="3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 calcmode="lin" valueType="num">
                                      <p:cBhvr>
                                        <p:cTn id="16" dur="2000" fill="hold"/>
                                        <p:tgtEl>
                                          <p:spTgt spid="3"/>
                                        </p:tgtEl>
                                        <p:attrNameLst>
                                          <p:attrName>style.rotation</p:attrName>
                                        </p:attrNameLst>
                                      </p:cBhvr>
                                      <p:tavLst>
                                        <p:tav tm="0">
                                          <p:val>
                                            <p:fltVal val="90"/>
                                          </p:val>
                                        </p:tav>
                                        <p:tav tm="100000">
                                          <p:val>
                                            <p:fltVal val="0"/>
                                          </p:val>
                                        </p:tav>
                                      </p:tavLst>
                                    </p:anim>
                                    <p:animEffect transition="in" filter="fade">
                                      <p:cBhvr>
                                        <p:cTn id="17" dur="2000"/>
                                        <p:tgtEl>
                                          <p:spTgt spid="3"/>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2000" fill="hold"/>
                                        <p:tgtEl>
                                          <p:spTgt spid="4"/>
                                        </p:tgtEl>
                                        <p:attrNameLst>
                                          <p:attrName>ppt_w</p:attrName>
                                        </p:attrNameLst>
                                      </p:cBhvr>
                                      <p:tavLst>
                                        <p:tav tm="0">
                                          <p:val>
                                            <p:fltVal val="0"/>
                                          </p:val>
                                        </p:tav>
                                        <p:tav tm="100000">
                                          <p:val>
                                            <p:strVal val="#ppt_w"/>
                                          </p:val>
                                        </p:tav>
                                      </p:tavLst>
                                    </p:anim>
                                    <p:anim calcmode="lin" valueType="num">
                                      <p:cBhvr>
                                        <p:cTn id="22" dur="2000" fill="hold"/>
                                        <p:tgtEl>
                                          <p:spTgt spid="4"/>
                                        </p:tgtEl>
                                        <p:attrNameLst>
                                          <p:attrName>ppt_h</p:attrName>
                                        </p:attrNameLst>
                                      </p:cBhvr>
                                      <p:tavLst>
                                        <p:tav tm="0">
                                          <p:val>
                                            <p:fltVal val="0"/>
                                          </p:val>
                                        </p:tav>
                                        <p:tav tm="100000">
                                          <p:val>
                                            <p:strVal val="#ppt_h"/>
                                          </p:val>
                                        </p:tav>
                                      </p:tavLst>
                                    </p:anim>
                                    <p:anim calcmode="lin" valueType="num">
                                      <p:cBhvr>
                                        <p:cTn id="23" dur="2000" fill="hold"/>
                                        <p:tgtEl>
                                          <p:spTgt spid="4"/>
                                        </p:tgtEl>
                                        <p:attrNameLst>
                                          <p:attrName>style.rotation</p:attrName>
                                        </p:attrNameLst>
                                      </p:cBhvr>
                                      <p:tavLst>
                                        <p:tav tm="0">
                                          <p:val>
                                            <p:fltVal val="90"/>
                                          </p:val>
                                        </p:tav>
                                        <p:tav tm="100000">
                                          <p:val>
                                            <p:fltVal val="0"/>
                                          </p:val>
                                        </p:tav>
                                      </p:tavLst>
                                    </p:anim>
                                    <p:animEffect transition="in" filter="fade">
                                      <p:cBhvr>
                                        <p:cTn id="24" dur="2000"/>
                                        <p:tgtEl>
                                          <p:spTgt spid="4"/>
                                        </p:tgtEl>
                                      </p:cBhvr>
                                    </p:animEffect>
                                  </p:childTnLst>
                                </p:cTn>
                              </p:par>
                            </p:childTnLst>
                          </p:cTn>
                        </p:par>
                        <p:par>
                          <p:cTn id="25" fill="hold">
                            <p:stCondLst>
                              <p:cond delay="6000"/>
                            </p:stCondLst>
                            <p:childTnLst>
                              <p:par>
                                <p:cTn id="26" presetID="31"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2000" fill="hold"/>
                                        <p:tgtEl>
                                          <p:spTgt spid="5"/>
                                        </p:tgtEl>
                                        <p:attrNameLst>
                                          <p:attrName>ppt_w</p:attrName>
                                        </p:attrNameLst>
                                      </p:cBhvr>
                                      <p:tavLst>
                                        <p:tav tm="0">
                                          <p:val>
                                            <p:fltVal val="0"/>
                                          </p:val>
                                        </p:tav>
                                        <p:tav tm="100000">
                                          <p:val>
                                            <p:strVal val="#ppt_w"/>
                                          </p:val>
                                        </p:tav>
                                      </p:tavLst>
                                    </p:anim>
                                    <p:anim calcmode="lin" valueType="num">
                                      <p:cBhvr>
                                        <p:cTn id="29" dur="2000" fill="hold"/>
                                        <p:tgtEl>
                                          <p:spTgt spid="5"/>
                                        </p:tgtEl>
                                        <p:attrNameLst>
                                          <p:attrName>ppt_h</p:attrName>
                                        </p:attrNameLst>
                                      </p:cBhvr>
                                      <p:tavLst>
                                        <p:tav tm="0">
                                          <p:val>
                                            <p:fltVal val="0"/>
                                          </p:val>
                                        </p:tav>
                                        <p:tav tm="100000">
                                          <p:val>
                                            <p:strVal val="#ppt_h"/>
                                          </p:val>
                                        </p:tav>
                                      </p:tavLst>
                                    </p:anim>
                                    <p:anim calcmode="lin" valueType="num">
                                      <p:cBhvr>
                                        <p:cTn id="30" dur="2000" fill="hold"/>
                                        <p:tgtEl>
                                          <p:spTgt spid="5"/>
                                        </p:tgtEl>
                                        <p:attrNameLst>
                                          <p:attrName>style.rotation</p:attrName>
                                        </p:attrNameLst>
                                      </p:cBhvr>
                                      <p:tavLst>
                                        <p:tav tm="0">
                                          <p:val>
                                            <p:fltVal val="90"/>
                                          </p:val>
                                        </p:tav>
                                        <p:tav tm="100000">
                                          <p:val>
                                            <p:fltVal val="0"/>
                                          </p:val>
                                        </p:tav>
                                      </p:tavLst>
                                    </p:anim>
                                    <p:animEffect transition="in" filter="fade">
                                      <p:cBhvr>
                                        <p:cTn id="31" dur="2000"/>
                                        <p:tgtEl>
                                          <p:spTgt spid="5"/>
                                        </p:tgtEl>
                                      </p:cBhvr>
                                    </p:animEffect>
                                  </p:childTnLst>
                                </p:cTn>
                              </p:par>
                            </p:childTnLst>
                          </p:cTn>
                        </p:par>
                        <p:par>
                          <p:cTn id="32" fill="hold">
                            <p:stCondLst>
                              <p:cond delay="8000"/>
                            </p:stCondLst>
                            <p:childTnLst>
                              <p:par>
                                <p:cTn id="33" presetID="31"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2000" fill="hold"/>
                                        <p:tgtEl>
                                          <p:spTgt spid="6"/>
                                        </p:tgtEl>
                                        <p:attrNameLst>
                                          <p:attrName>ppt_w</p:attrName>
                                        </p:attrNameLst>
                                      </p:cBhvr>
                                      <p:tavLst>
                                        <p:tav tm="0">
                                          <p:val>
                                            <p:fltVal val="0"/>
                                          </p:val>
                                        </p:tav>
                                        <p:tav tm="100000">
                                          <p:val>
                                            <p:strVal val="#ppt_w"/>
                                          </p:val>
                                        </p:tav>
                                      </p:tavLst>
                                    </p:anim>
                                    <p:anim calcmode="lin" valueType="num">
                                      <p:cBhvr>
                                        <p:cTn id="36" dur="2000" fill="hold"/>
                                        <p:tgtEl>
                                          <p:spTgt spid="6"/>
                                        </p:tgtEl>
                                        <p:attrNameLst>
                                          <p:attrName>ppt_h</p:attrName>
                                        </p:attrNameLst>
                                      </p:cBhvr>
                                      <p:tavLst>
                                        <p:tav tm="0">
                                          <p:val>
                                            <p:fltVal val="0"/>
                                          </p:val>
                                        </p:tav>
                                        <p:tav tm="100000">
                                          <p:val>
                                            <p:strVal val="#ppt_h"/>
                                          </p:val>
                                        </p:tav>
                                      </p:tavLst>
                                    </p:anim>
                                    <p:anim calcmode="lin" valueType="num">
                                      <p:cBhvr>
                                        <p:cTn id="37" dur="2000" fill="hold"/>
                                        <p:tgtEl>
                                          <p:spTgt spid="6"/>
                                        </p:tgtEl>
                                        <p:attrNameLst>
                                          <p:attrName>style.rotation</p:attrName>
                                        </p:attrNameLst>
                                      </p:cBhvr>
                                      <p:tavLst>
                                        <p:tav tm="0">
                                          <p:val>
                                            <p:fltVal val="90"/>
                                          </p:val>
                                        </p:tav>
                                        <p:tav tm="100000">
                                          <p:val>
                                            <p:fltVal val="0"/>
                                          </p:val>
                                        </p:tav>
                                      </p:tavLst>
                                    </p:anim>
                                    <p:animEffect transition="in" filter="fade">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03911734"/>
              </p:ext>
            </p:extLst>
          </p:nvPr>
        </p:nvGraphicFramePr>
        <p:xfrm>
          <a:off x="0" y="0"/>
          <a:ext cx="12192000" cy="7109524"/>
        </p:xfrm>
        <a:graphic>
          <a:graphicData uri="http://schemas.openxmlformats.org/drawingml/2006/table">
            <a:tbl>
              <a:tblPr firstRow="1" firstCol="1" bandRow="1">
                <a:tableStyleId>{5C22544A-7EE6-4342-B048-85BDC9FD1C3A}</a:tableStyleId>
              </a:tblPr>
              <a:tblGrid>
                <a:gridCol w="9425294">
                  <a:extLst>
                    <a:ext uri="{9D8B030D-6E8A-4147-A177-3AD203B41FA5}">
                      <a16:colId xmlns:a16="http://schemas.microsoft.com/office/drawing/2014/main" val="1295754893"/>
                    </a:ext>
                  </a:extLst>
                </a:gridCol>
                <a:gridCol w="2766706">
                  <a:extLst>
                    <a:ext uri="{9D8B030D-6E8A-4147-A177-3AD203B41FA5}">
                      <a16:colId xmlns:a16="http://schemas.microsoft.com/office/drawing/2014/main" val="2049124244"/>
                    </a:ext>
                  </a:extLst>
                </a:gridCol>
              </a:tblGrid>
              <a:tr h="6858000">
                <a:tc>
                  <a:txBody>
                    <a:bodyPr/>
                    <a:lstStyle/>
                    <a:p>
                      <a:pPr algn="l">
                        <a:lnSpc>
                          <a:spcPct val="107000"/>
                        </a:lnSpc>
                        <a:spcAft>
                          <a:spcPts val="0"/>
                        </a:spcAft>
                      </a:pPr>
                      <a:r>
                        <a:rPr lang="uk-UA" sz="1200" dirty="0">
                          <a:effectLst/>
                        </a:rPr>
                        <a:t> </a:t>
                      </a:r>
                      <a:r>
                        <a:rPr lang="uk-UA" sz="2800" dirty="0">
                          <a:effectLst/>
                        </a:rPr>
                        <a:t>Придбання для ДНЗ:</a:t>
                      </a:r>
                      <a:endParaRPr lang="ru-RU" sz="2400" dirty="0">
                        <a:effectLst/>
                      </a:endParaRPr>
                    </a:p>
                    <a:p>
                      <a:pPr algn="l">
                        <a:lnSpc>
                          <a:spcPct val="107000"/>
                        </a:lnSpc>
                        <a:spcAft>
                          <a:spcPts val="0"/>
                        </a:spcAft>
                      </a:pPr>
                      <a:r>
                        <a:rPr lang="uk-UA" sz="2400" dirty="0">
                          <a:effectLst/>
                        </a:rPr>
                        <a:t>Іграшки: м'яч дитячий, літак металевий, розмальовки, м'яч стрибун, м'які іграшки, калейдоскоп, фігурки, набір </a:t>
                      </a:r>
                      <a:r>
                        <a:rPr lang="uk-UA" sz="2400" dirty="0" err="1">
                          <a:effectLst/>
                        </a:rPr>
                        <a:t>орбізи</a:t>
                      </a:r>
                      <a:r>
                        <a:rPr lang="uk-UA" sz="2400" dirty="0">
                          <a:effectLst/>
                        </a:rPr>
                        <a:t>, лизуни, гра «</a:t>
                      </a:r>
                      <a:r>
                        <a:rPr lang="uk-UA" sz="2400" dirty="0" err="1">
                          <a:effectLst/>
                        </a:rPr>
                        <a:t>Лабірінт</a:t>
                      </a:r>
                      <a:r>
                        <a:rPr lang="uk-UA" sz="2400" dirty="0">
                          <a:effectLst/>
                        </a:rPr>
                        <a:t>», </a:t>
                      </a:r>
                      <a:r>
                        <a:rPr lang="uk-UA" sz="2400" dirty="0" err="1">
                          <a:effectLst/>
                        </a:rPr>
                        <a:t>бакуган</a:t>
                      </a:r>
                      <a:endParaRPr lang="ru-RU" sz="2400" dirty="0">
                        <a:effectLst/>
                      </a:endParaRPr>
                    </a:p>
                    <a:p>
                      <a:pPr algn="l">
                        <a:lnSpc>
                          <a:spcPct val="107000"/>
                        </a:lnSpc>
                        <a:spcAft>
                          <a:spcPts val="0"/>
                        </a:spcAft>
                      </a:pPr>
                      <a:r>
                        <a:rPr lang="uk-UA" sz="2400" dirty="0">
                          <a:effectLst/>
                        </a:rPr>
                        <a:t>Набір посуду (25 од)</a:t>
                      </a:r>
                      <a:endParaRPr lang="ru-RU" sz="2400" dirty="0">
                        <a:effectLst/>
                      </a:endParaRPr>
                    </a:p>
                    <a:p>
                      <a:pPr algn="l">
                        <a:lnSpc>
                          <a:spcPct val="107000"/>
                        </a:lnSpc>
                        <a:spcAft>
                          <a:spcPts val="0"/>
                        </a:spcAft>
                      </a:pPr>
                      <a:r>
                        <a:rPr lang="uk-UA" sz="2400" dirty="0">
                          <a:effectLst/>
                        </a:rPr>
                        <a:t>Набір </a:t>
                      </a:r>
                      <a:r>
                        <a:rPr lang="uk-UA" sz="2400" dirty="0" err="1">
                          <a:effectLst/>
                        </a:rPr>
                        <a:t>кастрюль</a:t>
                      </a:r>
                      <a:r>
                        <a:rPr lang="uk-UA" sz="2400" dirty="0">
                          <a:effectLst/>
                        </a:rPr>
                        <a:t>, чайник </a:t>
                      </a:r>
                      <a:r>
                        <a:rPr lang="uk-UA" sz="2400" dirty="0" err="1">
                          <a:effectLst/>
                        </a:rPr>
                        <a:t>нерж</a:t>
                      </a:r>
                      <a:r>
                        <a:rPr lang="uk-UA" sz="2400" dirty="0">
                          <a:effectLst/>
                        </a:rPr>
                        <a:t>.</a:t>
                      </a:r>
                      <a:endParaRPr lang="ru-RU" sz="2400" dirty="0">
                        <a:effectLst/>
                      </a:endParaRPr>
                    </a:p>
                    <a:p>
                      <a:pPr algn="l">
                        <a:lnSpc>
                          <a:spcPct val="107000"/>
                        </a:lnSpc>
                        <a:spcAft>
                          <a:spcPts val="0"/>
                        </a:spcAft>
                      </a:pPr>
                      <a:r>
                        <a:rPr lang="uk-UA" sz="2400" dirty="0">
                          <a:effectLst/>
                        </a:rPr>
                        <a:t>Контейнер пластиковий, таця, сушка для посуду, відро з педаллю</a:t>
                      </a:r>
                      <a:endParaRPr lang="ru-RU" sz="2400" dirty="0">
                        <a:effectLst/>
                      </a:endParaRPr>
                    </a:p>
                    <a:p>
                      <a:pPr algn="l">
                        <a:lnSpc>
                          <a:spcPct val="107000"/>
                        </a:lnSpc>
                        <a:spcAft>
                          <a:spcPts val="0"/>
                        </a:spcAft>
                      </a:pPr>
                      <a:r>
                        <a:rPr lang="uk-UA" sz="2400" dirty="0">
                          <a:effectLst/>
                        </a:rPr>
                        <a:t>Знак «Вогнегасник»</a:t>
                      </a:r>
                      <a:endParaRPr lang="ru-RU" sz="2400" dirty="0">
                        <a:effectLst/>
                      </a:endParaRPr>
                    </a:p>
                    <a:p>
                      <a:pPr algn="l">
                        <a:lnSpc>
                          <a:spcPct val="107000"/>
                        </a:lnSpc>
                        <a:spcAft>
                          <a:spcPts val="0"/>
                        </a:spcAft>
                      </a:pPr>
                      <a:r>
                        <a:rPr lang="uk-UA" sz="2400" dirty="0">
                          <a:effectLst/>
                        </a:rPr>
                        <a:t>Праска </a:t>
                      </a:r>
                      <a:endParaRPr lang="ru-RU" sz="2400" dirty="0">
                        <a:effectLst/>
                      </a:endParaRPr>
                    </a:p>
                    <a:p>
                      <a:pPr algn="l">
                        <a:lnSpc>
                          <a:spcPct val="107000"/>
                        </a:lnSpc>
                        <a:spcAft>
                          <a:spcPts val="0"/>
                        </a:spcAft>
                      </a:pPr>
                      <a:r>
                        <a:rPr lang="uk-UA" sz="2400" dirty="0">
                          <a:effectLst/>
                        </a:rPr>
                        <a:t>Послуги інтернету</a:t>
                      </a:r>
                      <a:endParaRPr lang="ru-RU" sz="2400" dirty="0">
                        <a:effectLst/>
                      </a:endParaRPr>
                    </a:p>
                    <a:p>
                      <a:pPr algn="l">
                        <a:lnSpc>
                          <a:spcPct val="107000"/>
                        </a:lnSpc>
                        <a:spcAft>
                          <a:spcPts val="0"/>
                        </a:spcAft>
                      </a:pPr>
                      <a:r>
                        <a:rPr lang="uk-UA" sz="2400" dirty="0">
                          <a:effectLst/>
                        </a:rPr>
                        <a:t>Стенд «Куточок безпеки для дітей», стенд для навчального класу</a:t>
                      </a:r>
                      <a:endParaRPr lang="ru-RU" sz="2400" dirty="0">
                        <a:effectLst/>
                      </a:endParaRPr>
                    </a:p>
                    <a:p>
                      <a:pPr algn="l">
                        <a:lnSpc>
                          <a:spcPct val="107000"/>
                        </a:lnSpc>
                        <a:spcAft>
                          <a:spcPts val="0"/>
                        </a:spcAft>
                      </a:pPr>
                      <a:r>
                        <a:rPr lang="uk-UA" sz="2400" dirty="0">
                          <a:effectLst/>
                        </a:rPr>
                        <a:t>Покривало атласне (30 </a:t>
                      </a:r>
                      <a:r>
                        <a:rPr lang="uk-UA" sz="2400" dirty="0" err="1">
                          <a:effectLst/>
                        </a:rPr>
                        <a:t>шт</a:t>
                      </a:r>
                      <a:r>
                        <a:rPr lang="uk-UA" sz="2400" dirty="0">
                          <a:effectLst/>
                        </a:rPr>
                        <a:t>), накидка на подушку (30 </a:t>
                      </a:r>
                      <a:r>
                        <a:rPr lang="uk-UA" sz="2400" dirty="0" err="1">
                          <a:effectLst/>
                        </a:rPr>
                        <a:t>шт</a:t>
                      </a:r>
                      <a:r>
                        <a:rPr lang="uk-UA" sz="2400" dirty="0">
                          <a:effectLst/>
                        </a:rPr>
                        <a:t>)</a:t>
                      </a:r>
                      <a:endParaRPr lang="ru-RU" sz="2400" dirty="0">
                        <a:effectLst/>
                      </a:endParaRPr>
                    </a:p>
                    <a:p>
                      <a:pPr algn="l">
                        <a:lnSpc>
                          <a:spcPct val="107000"/>
                        </a:lnSpc>
                        <a:spcAft>
                          <a:spcPts val="0"/>
                        </a:spcAft>
                      </a:pPr>
                      <a:r>
                        <a:rPr lang="uk-UA" sz="2400" dirty="0">
                          <a:effectLst/>
                        </a:rPr>
                        <a:t>Засіб для чищення труб, мило рідке, засіб для </a:t>
                      </a:r>
                      <a:r>
                        <a:rPr lang="uk-UA" sz="2400" dirty="0" err="1">
                          <a:effectLst/>
                        </a:rPr>
                        <a:t>дезинфекції</a:t>
                      </a:r>
                      <a:r>
                        <a:rPr lang="uk-UA" sz="2400" dirty="0">
                          <a:effectLst/>
                        </a:rPr>
                        <a:t> «</a:t>
                      </a:r>
                      <a:r>
                        <a:rPr lang="uk-UA" sz="2400" dirty="0" err="1">
                          <a:effectLst/>
                        </a:rPr>
                        <a:t>Доместос</a:t>
                      </a:r>
                      <a:r>
                        <a:rPr lang="uk-UA" sz="2400" dirty="0">
                          <a:effectLst/>
                        </a:rPr>
                        <a:t>», </a:t>
                      </a:r>
                      <a:r>
                        <a:rPr lang="uk-UA" sz="2400" dirty="0" err="1">
                          <a:effectLst/>
                        </a:rPr>
                        <a:t>білізна</a:t>
                      </a:r>
                      <a:r>
                        <a:rPr lang="uk-UA" sz="2400" dirty="0">
                          <a:effectLst/>
                        </a:rPr>
                        <a:t>, порошок для прання</a:t>
                      </a:r>
                      <a:endParaRPr lang="ru-RU" sz="2400" dirty="0">
                        <a:effectLst/>
                      </a:endParaRPr>
                    </a:p>
                    <a:p>
                      <a:pPr algn="l">
                        <a:lnSpc>
                          <a:spcPct val="107000"/>
                        </a:lnSpc>
                        <a:spcAft>
                          <a:spcPts val="0"/>
                        </a:spcAft>
                      </a:pPr>
                      <a:r>
                        <a:rPr lang="uk-UA" sz="2400" dirty="0">
                          <a:effectLst/>
                        </a:rPr>
                        <a:t>Періодичні видання: журнали «Практика управління дошкільним закладом», «Музичний керівник», «Методична скарбниця вихователя», «Медична сестра дошкільного закладу»</a:t>
                      </a:r>
                      <a:endParaRPr lang="ru-RU" sz="2400" dirty="0">
                        <a:effectLst/>
                      </a:endParaRPr>
                    </a:p>
                    <a:p>
                      <a:pPr algn="l">
                        <a:lnSpc>
                          <a:spcPct val="107000"/>
                        </a:lnSpc>
                        <a:spcAft>
                          <a:spcPts val="0"/>
                        </a:spcAft>
                      </a:pPr>
                      <a:r>
                        <a:rPr lang="uk-UA" sz="2400" dirty="0">
                          <a:effectLst/>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400" dirty="0">
                          <a:solidFill>
                            <a:srgbClr val="FFFF00"/>
                          </a:solidFill>
                          <a:effectLst/>
                        </a:rPr>
                        <a:t>21944,92</a:t>
                      </a:r>
                      <a:endParaRPr lang="ru-RU" sz="3200" dirty="0">
                        <a:solidFill>
                          <a:srgbClr val="FFFF00"/>
                        </a:solidFill>
                        <a:effectLst/>
                      </a:endParaRPr>
                    </a:p>
                    <a:p>
                      <a:pPr algn="l">
                        <a:lnSpc>
                          <a:spcPct val="107000"/>
                        </a:lnSpc>
                        <a:spcAft>
                          <a:spcPts val="0"/>
                        </a:spcAft>
                      </a:pPr>
                      <a:r>
                        <a:rPr lang="uk-UA" sz="1600" dirty="0">
                          <a:effectLst/>
                        </a:rPr>
                        <a:t> </a:t>
                      </a:r>
                      <a:endParaRPr lang="ru-RU" sz="1100" dirty="0">
                        <a:effectLst/>
                      </a:endParaRPr>
                    </a:p>
                    <a:p>
                      <a:pPr algn="l">
                        <a:lnSpc>
                          <a:spcPct val="107000"/>
                        </a:lnSpc>
                        <a:spcAft>
                          <a:spcPts val="0"/>
                        </a:spcAft>
                      </a:pPr>
                      <a:r>
                        <a:rPr lang="uk-UA" sz="1100" dirty="0">
                          <a:effectLst/>
                        </a:rPr>
                        <a:t> </a:t>
                      </a:r>
                      <a:endParaRPr lang="ru-RU" sz="1100" dirty="0">
                        <a:effectLst/>
                      </a:endParaRPr>
                    </a:p>
                    <a:p>
                      <a:pPr algn="l">
                        <a:lnSpc>
                          <a:spcPct val="107000"/>
                        </a:lnSpc>
                        <a:spcAft>
                          <a:spcPts val="0"/>
                        </a:spcAft>
                      </a:pPr>
                      <a:r>
                        <a:rPr lang="uk-UA"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8516500"/>
                  </a:ext>
                </a:extLst>
              </a:tr>
            </a:tbl>
          </a:graphicData>
        </a:graphic>
      </p:graphicFrame>
    </p:spTree>
    <p:extLst>
      <p:ext uri="{BB962C8B-B14F-4D97-AF65-F5344CB8AC3E}">
        <p14:creationId xmlns:p14="http://schemas.microsoft.com/office/powerpoint/2010/main" val="3992077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
            <a:ext cx="12192000" cy="562356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7220"/>
            <a:ext cx="12192000" cy="562356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6620" y="0"/>
            <a:ext cx="9858760" cy="6858000"/>
          </a:xfrm>
          <a:prstGeom prst="rect">
            <a:avLst/>
          </a:prstGeom>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7220"/>
            <a:ext cx="12192000" cy="5623560"/>
          </a:xfrm>
          <a:prstGeom prst="rect">
            <a:avLst/>
          </a:prstGeom>
        </p:spPr>
      </p:pic>
    </p:spTree>
    <p:extLst>
      <p:ext uri="{BB962C8B-B14F-4D97-AF65-F5344CB8AC3E}">
        <p14:creationId xmlns:p14="http://schemas.microsoft.com/office/powerpoint/2010/main" val="22692603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9"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9"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0-#ppt_w/2"/>
                                          </p:val>
                                        </p:tav>
                                        <p:tav tm="100000">
                                          <p:val>
                                            <p:strVal val="#ppt_x"/>
                                          </p:val>
                                        </p:tav>
                                      </p:tavLst>
                                    </p:anim>
                                    <p:anim calcmode="lin" valueType="num">
                                      <p:cBhvr additive="base">
                                        <p:cTn id="18" dur="20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6000"/>
                            </p:stCondLst>
                            <p:childTnLst>
                              <p:par>
                                <p:cTn id="20" presetID="2" presetClass="entr" presetSubtype="9"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000" fill="hold"/>
                                        <p:tgtEl>
                                          <p:spTgt spid="5"/>
                                        </p:tgtEl>
                                        <p:attrNameLst>
                                          <p:attrName>ppt_x</p:attrName>
                                        </p:attrNameLst>
                                      </p:cBhvr>
                                      <p:tavLst>
                                        <p:tav tm="0">
                                          <p:val>
                                            <p:strVal val="0-#ppt_w/2"/>
                                          </p:val>
                                        </p:tav>
                                        <p:tav tm="100000">
                                          <p:val>
                                            <p:strVal val="#ppt_x"/>
                                          </p:val>
                                        </p:tav>
                                      </p:tavLst>
                                    </p:anim>
                                    <p:anim calcmode="lin" valueType="num">
                                      <p:cBhvr additive="base">
                                        <p:cTn id="23" dur="2000" fill="hold"/>
                                        <p:tgtEl>
                                          <p:spTgt spid="5"/>
                                        </p:tgtEl>
                                        <p:attrNameLst>
                                          <p:attrName>ppt_y</p:attrName>
                                        </p:attrNameLst>
                                      </p:cBhvr>
                                      <p:tavLst>
                                        <p:tav tm="0">
                                          <p:val>
                                            <p:strVal val="0-#ppt_h/2"/>
                                          </p:val>
                                        </p:tav>
                                        <p:tav tm="100000">
                                          <p:val>
                                            <p:strVal val="#ppt_y"/>
                                          </p:val>
                                        </p:tav>
                                      </p:tavLst>
                                    </p:anim>
                                  </p:childTnLst>
                                </p:cTn>
                              </p:par>
                            </p:childTnLst>
                          </p:cTn>
                        </p:par>
                        <p:par>
                          <p:cTn id="24" fill="hold">
                            <p:stCondLst>
                              <p:cond delay="8000"/>
                            </p:stCondLst>
                            <p:childTnLst>
                              <p:par>
                                <p:cTn id="25" presetID="2" presetClass="entr" presetSubtype="9"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000" fill="hold"/>
                                        <p:tgtEl>
                                          <p:spTgt spid="6"/>
                                        </p:tgtEl>
                                        <p:attrNameLst>
                                          <p:attrName>ppt_x</p:attrName>
                                        </p:attrNameLst>
                                      </p:cBhvr>
                                      <p:tavLst>
                                        <p:tav tm="0">
                                          <p:val>
                                            <p:strVal val="0-#ppt_w/2"/>
                                          </p:val>
                                        </p:tav>
                                        <p:tav tm="100000">
                                          <p:val>
                                            <p:strVal val="#ppt_x"/>
                                          </p:val>
                                        </p:tav>
                                      </p:tavLst>
                                    </p:anim>
                                    <p:anim calcmode="lin" valueType="num">
                                      <p:cBhvr additive="base">
                                        <p:cTn id="28" dur="2000" fill="hold"/>
                                        <p:tgtEl>
                                          <p:spTgt spid="6"/>
                                        </p:tgtEl>
                                        <p:attrNameLst>
                                          <p:attrName>ppt_y</p:attrName>
                                        </p:attrNameLst>
                                      </p:cBhvr>
                                      <p:tavLst>
                                        <p:tav tm="0">
                                          <p:val>
                                            <p:strVal val="0-#ppt_h/2"/>
                                          </p:val>
                                        </p:tav>
                                        <p:tav tm="100000">
                                          <p:val>
                                            <p:strVal val="#ppt_y"/>
                                          </p:val>
                                        </p:tav>
                                      </p:tavLst>
                                    </p:anim>
                                  </p:childTnLst>
                                </p:cTn>
                              </p:par>
                            </p:childTnLst>
                          </p:cTn>
                        </p:par>
                        <p:par>
                          <p:cTn id="29" fill="hold">
                            <p:stCondLst>
                              <p:cond delay="10000"/>
                            </p:stCondLst>
                            <p:childTnLst>
                              <p:par>
                                <p:cTn id="30" presetID="2" presetClass="entr" presetSubtype="9"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2000" fill="hold"/>
                                        <p:tgtEl>
                                          <p:spTgt spid="7"/>
                                        </p:tgtEl>
                                        <p:attrNameLst>
                                          <p:attrName>ppt_x</p:attrName>
                                        </p:attrNameLst>
                                      </p:cBhvr>
                                      <p:tavLst>
                                        <p:tav tm="0">
                                          <p:val>
                                            <p:strVal val="0-#ppt_w/2"/>
                                          </p:val>
                                        </p:tav>
                                        <p:tav tm="100000">
                                          <p:val>
                                            <p:strVal val="#ppt_x"/>
                                          </p:val>
                                        </p:tav>
                                      </p:tavLst>
                                    </p:anim>
                                    <p:anim calcmode="lin" valueType="num">
                                      <p:cBhvr additive="base">
                                        <p:cTn id="33" dur="2000" fill="hold"/>
                                        <p:tgtEl>
                                          <p:spTgt spid="7"/>
                                        </p:tgtEl>
                                        <p:attrNameLst>
                                          <p:attrName>ppt_y</p:attrName>
                                        </p:attrNameLst>
                                      </p:cBhvr>
                                      <p:tavLst>
                                        <p:tav tm="0">
                                          <p:val>
                                            <p:strVal val="0-#ppt_h/2"/>
                                          </p:val>
                                        </p:tav>
                                        <p:tav tm="100000">
                                          <p:val>
                                            <p:strVal val="#ppt_y"/>
                                          </p:val>
                                        </p:tav>
                                      </p:tavLst>
                                    </p:anim>
                                  </p:childTnLst>
                                </p:cTn>
                              </p:par>
                            </p:childTnLst>
                          </p:cTn>
                        </p:par>
                        <p:par>
                          <p:cTn id="34" fill="hold">
                            <p:stCondLst>
                              <p:cond delay="12000"/>
                            </p:stCondLst>
                            <p:childTnLst>
                              <p:par>
                                <p:cTn id="35" presetID="2" presetClass="entr" presetSubtype="9"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 fill="hold"/>
                                        <p:tgtEl>
                                          <p:spTgt spid="8"/>
                                        </p:tgtEl>
                                        <p:attrNameLst>
                                          <p:attrName>ppt_x</p:attrName>
                                        </p:attrNameLst>
                                      </p:cBhvr>
                                      <p:tavLst>
                                        <p:tav tm="0">
                                          <p:val>
                                            <p:strVal val="0-#ppt_w/2"/>
                                          </p:val>
                                        </p:tav>
                                        <p:tav tm="100000">
                                          <p:val>
                                            <p:strVal val="#ppt_x"/>
                                          </p:val>
                                        </p:tav>
                                      </p:tavLst>
                                    </p:anim>
                                    <p:anim calcmode="lin" valueType="num">
                                      <p:cBhvr additive="base">
                                        <p:cTn id="38" dur="2000" fill="hold"/>
                                        <p:tgtEl>
                                          <p:spTgt spid="8"/>
                                        </p:tgtEl>
                                        <p:attrNameLst>
                                          <p:attrName>ppt_y</p:attrName>
                                        </p:attrNameLst>
                                      </p:cBhvr>
                                      <p:tavLst>
                                        <p:tav tm="0">
                                          <p:val>
                                            <p:strVal val="0-#ppt_h/2"/>
                                          </p:val>
                                        </p:tav>
                                        <p:tav tm="100000">
                                          <p:val>
                                            <p:strVal val="#ppt_y"/>
                                          </p:val>
                                        </p:tav>
                                      </p:tavLst>
                                    </p:anim>
                                  </p:childTnLst>
                                </p:cTn>
                              </p:par>
                            </p:childTnLst>
                          </p:cTn>
                        </p:par>
                        <p:par>
                          <p:cTn id="39" fill="hold">
                            <p:stCondLst>
                              <p:cond delay="14000"/>
                            </p:stCondLst>
                            <p:childTnLst>
                              <p:par>
                                <p:cTn id="40" presetID="2" presetClass="entr" presetSubtype="9"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2000" fill="hold"/>
                                        <p:tgtEl>
                                          <p:spTgt spid="9"/>
                                        </p:tgtEl>
                                        <p:attrNameLst>
                                          <p:attrName>ppt_x</p:attrName>
                                        </p:attrNameLst>
                                      </p:cBhvr>
                                      <p:tavLst>
                                        <p:tav tm="0">
                                          <p:val>
                                            <p:strVal val="0-#ppt_w/2"/>
                                          </p:val>
                                        </p:tav>
                                        <p:tav tm="100000">
                                          <p:val>
                                            <p:strVal val="#ppt_x"/>
                                          </p:val>
                                        </p:tav>
                                      </p:tavLst>
                                    </p:anim>
                                    <p:anim calcmode="lin" valueType="num">
                                      <p:cBhvr additive="base">
                                        <p:cTn id="43"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A66FA471-1745-417A-A391-AA43019D089A}"/>
              </a:ext>
            </a:extLst>
          </p:cNvPr>
          <p:cNvSpPr/>
          <p:nvPr/>
        </p:nvSpPr>
        <p:spPr>
          <a:xfrm>
            <a:off x="4311663" y="6597011"/>
            <a:ext cx="3505449" cy="338554"/>
          </a:xfrm>
          <a:prstGeom prst="ellipse">
            <a:avLst/>
          </a:prstGeom>
          <a:gradFill flip="none" rotWithShape="1">
            <a:gsLst>
              <a:gs pos="73000">
                <a:srgbClr val="EAEAEA"/>
              </a:gs>
              <a:gs pos="0">
                <a:schemeClr val="tx1">
                  <a:alpha val="36000"/>
                </a:schemeClr>
              </a:gs>
            </a:gsLst>
            <a:path path="circl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20677F5-4EBA-48AC-9A28-554172A562D9}"/>
              </a:ext>
            </a:extLst>
          </p:cNvPr>
          <p:cNvSpPr/>
          <p:nvPr/>
        </p:nvSpPr>
        <p:spPr>
          <a:xfrm>
            <a:off x="3464884" y="114431"/>
            <a:ext cx="4965896" cy="6597747"/>
          </a:xfrm>
          <a:custGeom>
            <a:avLst/>
            <a:gdLst>
              <a:gd name="connsiteX0" fmla="*/ 124296 w 4965896"/>
              <a:gd name="connsiteY0" fmla="*/ 0 h 6597747"/>
              <a:gd name="connsiteX1" fmla="*/ 3946311 w 4965896"/>
              <a:gd name="connsiteY1" fmla="*/ 0 h 6597747"/>
              <a:gd name="connsiteX2" fmla="*/ 4965896 w 4965896"/>
              <a:gd name="connsiteY2" fmla="*/ 868568 h 6597747"/>
              <a:gd name="connsiteX3" fmla="*/ 4965896 w 4965896"/>
              <a:gd name="connsiteY3" fmla="*/ 6473451 h 6597747"/>
              <a:gd name="connsiteX4" fmla="*/ 4841600 w 4965896"/>
              <a:gd name="connsiteY4" fmla="*/ 6597747 h 6597747"/>
              <a:gd name="connsiteX5" fmla="*/ 124296 w 4965896"/>
              <a:gd name="connsiteY5" fmla="*/ 6597747 h 6597747"/>
              <a:gd name="connsiteX6" fmla="*/ 0 w 4965896"/>
              <a:gd name="connsiteY6" fmla="*/ 6473451 h 6597747"/>
              <a:gd name="connsiteX7" fmla="*/ 0 w 4965896"/>
              <a:gd name="connsiteY7" fmla="*/ 124296 h 6597747"/>
              <a:gd name="connsiteX8" fmla="*/ 124296 w 4965896"/>
              <a:gd name="connsiteY8" fmla="*/ 0 h 659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5896" h="6597747">
                <a:moveTo>
                  <a:pt x="124296" y="0"/>
                </a:moveTo>
                <a:lnTo>
                  <a:pt x="3946311" y="0"/>
                </a:lnTo>
                <a:lnTo>
                  <a:pt x="4965896" y="868568"/>
                </a:lnTo>
                <a:lnTo>
                  <a:pt x="4965896" y="6473451"/>
                </a:lnTo>
                <a:cubicBezTo>
                  <a:pt x="4965896" y="6542098"/>
                  <a:pt x="4910247" y="6597747"/>
                  <a:pt x="4841600" y="6597747"/>
                </a:cubicBezTo>
                <a:lnTo>
                  <a:pt x="124296" y="6597747"/>
                </a:lnTo>
                <a:cubicBezTo>
                  <a:pt x="55649" y="6597747"/>
                  <a:pt x="0" y="6542098"/>
                  <a:pt x="0" y="6473451"/>
                </a:cubicBezTo>
                <a:lnTo>
                  <a:pt x="0" y="124296"/>
                </a:lnTo>
                <a:cubicBezTo>
                  <a:pt x="0" y="55649"/>
                  <a:pt x="55649" y="0"/>
                  <a:pt x="1242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E6DD0CF-E351-42C9-9A25-B0671BEC5046}"/>
              </a:ext>
            </a:extLst>
          </p:cNvPr>
          <p:cNvSpPr/>
          <p:nvPr/>
        </p:nvSpPr>
        <p:spPr>
          <a:xfrm flipH="1" flipV="1">
            <a:off x="7437442" y="133643"/>
            <a:ext cx="1019585" cy="868568"/>
          </a:xfrm>
          <a:custGeom>
            <a:avLst/>
            <a:gdLst>
              <a:gd name="connsiteX0" fmla="*/ 0 w 1019585"/>
              <a:gd name="connsiteY0" fmla="*/ 0 h 868568"/>
              <a:gd name="connsiteX1" fmla="*/ 895289 w 1019585"/>
              <a:gd name="connsiteY1" fmla="*/ 0 h 868568"/>
              <a:gd name="connsiteX2" fmla="*/ 1019585 w 1019585"/>
              <a:gd name="connsiteY2" fmla="*/ 124296 h 868568"/>
              <a:gd name="connsiteX3" fmla="*/ 1019585 w 1019585"/>
              <a:gd name="connsiteY3" fmla="*/ 868568 h 868568"/>
            </a:gdLst>
            <a:ahLst/>
            <a:cxnLst>
              <a:cxn ang="0">
                <a:pos x="connsiteX0" y="connsiteY0"/>
              </a:cxn>
              <a:cxn ang="0">
                <a:pos x="connsiteX1" y="connsiteY1"/>
              </a:cxn>
              <a:cxn ang="0">
                <a:pos x="connsiteX2" y="connsiteY2"/>
              </a:cxn>
              <a:cxn ang="0">
                <a:pos x="connsiteX3" y="connsiteY3"/>
              </a:cxn>
            </a:cxnLst>
            <a:rect l="l" t="t" r="r" b="b"/>
            <a:pathLst>
              <a:path w="1019585" h="868568">
                <a:moveTo>
                  <a:pt x="0" y="0"/>
                </a:moveTo>
                <a:lnTo>
                  <a:pt x="895289" y="0"/>
                </a:lnTo>
                <a:cubicBezTo>
                  <a:pt x="963936" y="0"/>
                  <a:pt x="1019585" y="55649"/>
                  <a:pt x="1019585" y="124296"/>
                </a:cubicBezTo>
                <a:lnTo>
                  <a:pt x="1019585" y="868568"/>
                </a:lnTo>
                <a:close/>
              </a:path>
            </a:pathLst>
          </a:cu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C082CA4-5441-4865-A3B8-3BF4AC023B14}"/>
              </a:ext>
            </a:extLst>
          </p:cNvPr>
          <p:cNvGrpSpPr/>
          <p:nvPr/>
        </p:nvGrpSpPr>
        <p:grpSpPr>
          <a:xfrm>
            <a:off x="4387866" y="1611039"/>
            <a:ext cx="4093698" cy="457429"/>
            <a:chOff x="4299938" y="1316831"/>
            <a:chExt cx="4093698" cy="457429"/>
          </a:xfrm>
        </p:grpSpPr>
        <p:sp>
          <p:nvSpPr>
            <p:cNvPr id="17" name="TextBox 16">
              <a:extLst>
                <a:ext uri="{FF2B5EF4-FFF2-40B4-BE49-F238E27FC236}">
                  <a16:creationId xmlns:a16="http://schemas.microsoft.com/office/drawing/2014/main" id="{B6DA100B-1020-457E-A1F0-D5B1B21F109B}"/>
                </a:ext>
              </a:extLst>
            </p:cNvPr>
            <p:cNvSpPr txBox="1"/>
            <p:nvPr/>
          </p:nvSpPr>
          <p:spPr>
            <a:xfrm>
              <a:off x="4299938" y="1316831"/>
              <a:ext cx="4093698" cy="338554"/>
            </a:xfrm>
            <a:prstGeom prst="rect">
              <a:avLst/>
            </a:prstGeom>
            <a:noFill/>
          </p:spPr>
          <p:txBody>
            <a:bodyPr wrap="square" rtlCol="0">
              <a:spAutoFit/>
            </a:bodyPr>
            <a:lstStyle/>
            <a:p>
              <a:r>
                <a:rPr lang="ru-RU" sz="1600" b="1" dirty="0" err="1" smtClean="0">
                  <a:solidFill>
                    <a:srgbClr val="258C95"/>
                  </a:solidFill>
                  <a:latin typeface="Century Gothic" panose="020B0502020202020204" pitchFamily="34" charset="0"/>
                </a:rPr>
                <a:t>Канцтовари</a:t>
              </a:r>
              <a:endParaRPr lang="en-US" sz="1600" b="1" dirty="0">
                <a:solidFill>
                  <a:srgbClr val="258C95"/>
                </a:solidFill>
                <a:latin typeface="Century Gothic" panose="020B0502020202020204" pitchFamily="34" charset="0"/>
              </a:endParaRPr>
            </a:p>
          </p:txBody>
        </p:sp>
        <p:sp>
          <p:nvSpPr>
            <p:cNvPr id="18" name="TextBox 17">
              <a:extLst>
                <a:ext uri="{FF2B5EF4-FFF2-40B4-BE49-F238E27FC236}">
                  <a16:creationId xmlns:a16="http://schemas.microsoft.com/office/drawing/2014/main" id="{71E1B85E-8445-4F36-9796-C1975B336030}"/>
                </a:ext>
              </a:extLst>
            </p:cNvPr>
            <p:cNvSpPr txBox="1"/>
            <p:nvPr/>
          </p:nvSpPr>
          <p:spPr>
            <a:xfrm>
              <a:off x="4311663" y="1528039"/>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0" name="Group 19">
            <a:extLst>
              <a:ext uri="{FF2B5EF4-FFF2-40B4-BE49-F238E27FC236}">
                <a16:creationId xmlns:a16="http://schemas.microsoft.com/office/drawing/2014/main" id="{2AE42855-207C-4D1E-8768-F400047EAC93}"/>
              </a:ext>
            </a:extLst>
          </p:cNvPr>
          <p:cNvGrpSpPr/>
          <p:nvPr/>
        </p:nvGrpSpPr>
        <p:grpSpPr>
          <a:xfrm>
            <a:off x="4365134" y="2947033"/>
            <a:ext cx="4240010" cy="721717"/>
            <a:chOff x="4289390" y="1548340"/>
            <a:chExt cx="4240010" cy="721717"/>
          </a:xfrm>
        </p:grpSpPr>
        <p:sp>
          <p:nvSpPr>
            <p:cNvPr id="21" name="TextBox 20">
              <a:extLst>
                <a:ext uri="{FF2B5EF4-FFF2-40B4-BE49-F238E27FC236}">
                  <a16:creationId xmlns:a16="http://schemas.microsoft.com/office/drawing/2014/main" id="{A069E158-5C15-47E7-8296-89544F512F74}"/>
                </a:ext>
              </a:extLst>
            </p:cNvPr>
            <p:cNvSpPr txBox="1"/>
            <p:nvPr/>
          </p:nvSpPr>
          <p:spPr>
            <a:xfrm>
              <a:off x="4289390" y="1548340"/>
              <a:ext cx="4093698" cy="338554"/>
            </a:xfrm>
            <a:prstGeom prst="rect">
              <a:avLst/>
            </a:prstGeom>
            <a:noFill/>
          </p:spPr>
          <p:txBody>
            <a:bodyPr wrap="square" rtlCol="0">
              <a:spAutoFit/>
            </a:bodyPr>
            <a:lstStyle/>
            <a:p>
              <a:endParaRPr lang="en-US" sz="1600" b="1" dirty="0">
                <a:solidFill>
                  <a:srgbClr val="B43EE5"/>
                </a:solidFill>
                <a:latin typeface="Century Gothic" panose="020B0502020202020204" pitchFamily="34" charset="0"/>
              </a:endParaRPr>
            </a:p>
          </p:txBody>
        </p:sp>
        <p:sp>
          <p:nvSpPr>
            <p:cNvPr id="22" name="TextBox 21">
              <a:extLst>
                <a:ext uri="{FF2B5EF4-FFF2-40B4-BE49-F238E27FC236}">
                  <a16:creationId xmlns:a16="http://schemas.microsoft.com/office/drawing/2014/main" id="{07B87282-D854-4B6D-8F99-412E0D892C9A}"/>
                </a:ext>
              </a:extLst>
            </p:cNvPr>
            <p:cNvSpPr txBox="1"/>
            <p:nvPr/>
          </p:nvSpPr>
          <p:spPr>
            <a:xfrm>
              <a:off x="4480248" y="2023836"/>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3" name="Group 22">
            <a:extLst>
              <a:ext uri="{FF2B5EF4-FFF2-40B4-BE49-F238E27FC236}">
                <a16:creationId xmlns:a16="http://schemas.microsoft.com/office/drawing/2014/main" id="{28E0B662-ED03-419D-A058-68134CAD2F9D}"/>
              </a:ext>
            </a:extLst>
          </p:cNvPr>
          <p:cNvGrpSpPr/>
          <p:nvPr/>
        </p:nvGrpSpPr>
        <p:grpSpPr>
          <a:xfrm>
            <a:off x="4318228" y="4213596"/>
            <a:ext cx="4210215" cy="850778"/>
            <a:chOff x="4175750" y="1181463"/>
            <a:chExt cx="4210215" cy="850778"/>
          </a:xfrm>
        </p:grpSpPr>
        <p:sp>
          <p:nvSpPr>
            <p:cNvPr id="24" name="TextBox 23">
              <a:extLst>
                <a:ext uri="{FF2B5EF4-FFF2-40B4-BE49-F238E27FC236}">
                  <a16:creationId xmlns:a16="http://schemas.microsoft.com/office/drawing/2014/main" id="{9909968A-17E4-403C-8773-FBC117C19419}"/>
                </a:ext>
              </a:extLst>
            </p:cNvPr>
            <p:cNvSpPr txBox="1"/>
            <p:nvPr/>
          </p:nvSpPr>
          <p:spPr>
            <a:xfrm>
              <a:off x="4175750" y="1181463"/>
              <a:ext cx="4093698" cy="584775"/>
            </a:xfrm>
            <a:prstGeom prst="rect">
              <a:avLst/>
            </a:prstGeom>
            <a:noFill/>
          </p:spPr>
          <p:txBody>
            <a:bodyPr wrap="square" rtlCol="0">
              <a:spAutoFit/>
            </a:bodyPr>
            <a:lstStyle/>
            <a:p>
              <a:r>
                <a:rPr lang="ru-RU" sz="1600" b="1" dirty="0" smtClean="0">
                  <a:solidFill>
                    <a:srgbClr val="FFCC00"/>
                  </a:solidFill>
                  <a:latin typeface="Century Gothic" panose="020B0502020202020204" pitchFamily="34" charset="0"/>
                </a:rPr>
                <a:t> </a:t>
              </a:r>
              <a:r>
                <a:rPr lang="ru-RU" sz="1600" b="1" dirty="0" err="1" smtClean="0">
                  <a:solidFill>
                    <a:srgbClr val="FFCC00"/>
                  </a:solidFill>
                  <a:latin typeface="Century Gothic" panose="020B0502020202020204" pitchFamily="34" charset="0"/>
                </a:rPr>
                <a:t>Послуги</a:t>
              </a:r>
              <a:r>
                <a:rPr lang="ru-RU" sz="1600" b="1" dirty="0" smtClean="0">
                  <a:solidFill>
                    <a:srgbClr val="FFCC00"/>
                  </a:solidFill>
                  <a:latin typeface="Century Gothic" panose="020B0502020202020204" pitchFamily="34" charset="0"/>
                </a:rPr>
                <a:t> та  </a:t>
              </a:r>
              <a:r>
                <a:rPr lang="ru-RU" sz="1600" b="1" dirty="0" err="1" smtClean="0">
                  <a:solidFill>
                    <a:srgbClr val="FFCC00"/>
                  </a:solidFill>
                  <a:latin typeface="Century Gothic" panose="020B0502020202020204" pitchFamily="34" charset="0"/>
                </a:rPr>
                <a:t>роботи</a:t>
              </a:r>
              <a:r>
                <a:rPr lang="ru-RU" sz="1600" b="1" dirty="0" smtClean="0">
                  <a:solidFill>
                    <a:srgbClr val="FFCC00"/>
                  </a:solidFill>
                  <a:latin typeface="Century Gothic" panose="020B0502020202020204" pitchFamily="34" charset="0"/>
                </a:rPr>
                <a:t> по благоустрою та </a:t>
              </a:r>
              <a:r>
                <a:rPr lang="ru-RU" sz="1600" b="1" dirty="0" err="1" smtClean="0">
                  <a:solidFill>
                    <a:srgbClr val="FFCC00"/>
                  </a:solidFill>
                  <a:latin typeface="Century Gothic" panose="020B0502020202020204" pitchFamily="34" charset="0"/>
                </a:rPr>
                <a:t>утриманню</a:t>
              </a:r>
              <a:r>
                <a:rPr lang="ru-RU" sz="1600" b="1" dirty="0" smtClean="0">
                  <a:solidFill>
                    <a:srgbClr val="FFCC00"/>
                  </a:solidFill>
                  <a:latin typeface="Century Gothic" panose="020B0502020202020204" pitchFamily="34" charset="0"/>
                </a:rPr>
                <a:t> </a:t>
              </a:r>
              <a:r>
                <a:rPr lang="ru-RU" sz="1600" b="1" dirty="0" err="1" smtClean="0">
                  <a:solidFill>
                    <a:srgbClr val="FFCC00"/>
                  </a:solidFill>
                  <a:latin typeface="Century Gothic" panose="020B0502020202020204" pitchFamily="34" charset="0"/>
                </a:rPr>
                <a:t>шкільних</a:t>
              </a:r>
              <a:r>
                <a:rPr lang="ru-RU" sz="1600" b="1" dirty="0" smtClean="0">
                  <a:solidFill>
                    <a:srgbClr val="FFCC00"/>
                  </a:solidFill>
                  <a:latin typeface="Century Gothic" panose="020B0502020202020204" pitchFamily="34" charset="0"/>
                </a:rPr>
                <a:t> </a:t>
              </a:r>
              <a:r>
                <a:rPr lang="ru-RU" sz="1600" b="1" dirty="0" err="1" smtClean="0">
                  <a:solidFill>
                    <a:srgbClr val="FFCC00"/>
                  </a:solidFill>
                  <a:latin typeface="Century Gothic" panose="020B0502020202020204" pitchFamily="34" charset="0"/>
                </a:rPr>
                <a:t>споруд</a:t>
              </a:r>
              <a:endParaRPr lang="en-US" sz="1600" b="1" dirty="0">
                <a:solidFill>
                  <a:srgbClr val="FFCC00"/>
                </a:solidFill>
                <a:latin typeface="Century Gothic" panose="020B0502020202020204" pitchFamily="34" charset="0"/>
              </a:endParaRPr>
            </a:p>
          </p:txBody>
        </p:sp>
        <p:sp>
          <p:nvSpPr>
            <p:cNvPr id="25" name="TextBox 24">
              <a:extLst>
                <a:ext uri="{FF2B5EF4-FFF2-40B4-BE49-F238E27FC236}">
                  <a16:creationId xmlns:a16="http://schemas.microsoft.com/office/drawing/2014/main" id="{DCB2AE13-A90B-4F03-92C1-F943BFE6522C}"/>
                </a:ext>
              </a:extLst>
            </p:cNvPr>
            <p:cNvSpPr txBox="1"/>
            <p:nvPr/>
          </p:nvSpPr>
          <p:spPr>
            <a:xfrm>
              <a:off x="4336813" y="1786020"/>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6" name="Group 25">
            <a:extLst>
              <a:ext uri="{FF2B5EF4-FFF2-40B4-BE49-F238E27FC236}">
                <a16:creationId xmlns:a16="http://schemas.microsoft.com/office/drawing/2014/main" id="{5EF435EB-F385-4980-835F-93ADF0CE0DC2}"/>
              </a:ext>
            </a:extLst>
          </p:cNvPr>
          <p:cNvGrpSpPr/>
          <p:nvPr/>
        </p:nvGrpSpPr>
        <p:grpSpPr>
          <a:xfrm>
            <a:off x="4467933" y="5657835"/>
            <a:ext cx="4116614" cy="516954"/>
            <a:chOff x="4244201" y="1257306"/>
            <a:chExt cx="4116614" cy="516954"/>
          </a:xfrm>
        </p:grpSpPr>
        <p:sp>
          <p:nvSpPr>
            <p:cNvPr id="27" name="TextBox 26">
              <a:extLst>
                <a:ext uri="{FF2B5EF4-FFF2-40B4-BE49-F238E27FC236}">
                  <a16:creationId xmlns:a16="http://schemas.microsoft.com/office/drawing/2014/main" id="{D0E934EC-DD01-4B34-9328-83CB78B2C619}"/>
                </a:ext>
              </a:extLst>
            </p:cNvPr>
            <p:cNvSpPr txBox="1"/>
            <p:nvPr/>
          </p:nvSpPr>
          <p:spPr>
            <a:xfrm>
              <a:off x="4244201" y="1257306"/>
              <a:ext cx="4093698" cy="338554"/>
            </a:xfrm>
            <a:prstGeom prst="rect">
              <a:avLst/>
            </a:prstGeom>
            <a:noFill/>
          </p:spPr>
          <p:txBody>
            <a:bodyPr wrap="square" rtlCol="0">
              <a:spAutoFit/>
            </a:bodyPr>
            <a:lstStyle/>
            <a:p>
              <a:r>
                <a:rPr lang="ru-RU" sz="1600" b="1" dirty="0" err="1" smtClean="0">
                  <a:solidFill>
                    <a:srgbClr val="FF3399"/>
                  </a:solidFill>
                  <a:latin typeface="Century Gothic" panose="020B0502020202020204" pitchFamily="34" charset="0"/>
                </a:rPr>
                <a:t>фінальні</a:t>
              </a:r>
              <a:r>
                <a:rPr lang="ru-RU" sz="1600" b="1" dirty="0" smtClean="0">
                  <a:solidFill>
                    <a:srgbClr val="FF3399"/>
                  </a:solidFill>
                  <a:latin typeface="Century Gothic" panose="020B0502020202020204" pitchFamily="34" charset="0"/>
                </a:rPr>
                <a:t> </a:t>
              </a:r>
              <a:r>
                <a:rPr lang="ru-RU" sz="1600" b="1" dirty="0" err="1" smtClean="0">
                  <a:solidFill>
                    <a:srgbClr val="FF3399"/>
                  </a:solidFill>
                  <a:latin typeface="Century Gothic" panose="020B0502020202020204" pitchFamily="34" charset="0"/>
                </a:rPr>
                <a:t>цифри</a:t>
              </a:r>
              <a:endParaRPr lang="en-US" sz="1600" b="1" dirty="0">
                <a:solidFill>
                  <a:srgbClr val="FF3399"/>
                </a:solidFill>
                <a:latin typeface="Century Gothic" panose="020B0502020202020204" pitchFamily="34" charset="0"/>
              </a:endParaRPr>
            </a:p>
          </p:txBody>
        </p:sp>
        <p:sp>
          <p:nvSpPr>
            <p:cNvPr id="28" name="TextBox 27">
              <a:extLst>
                <a:ext uri="{FF2B5EF4-FFF2-40B4-BE49-F238E27FC236}">
                  <a16:creationId xmlns:a16="http://schemas.microsoft.com/office/drawing/2014/main" id="{F476EBD7-9ABC-4AF4-B03E-8C21E37B3900}"/>
                </a:ext>
              </a:extLst>
            </p:cNvPr>
            <p:cNvSpPr txBox="1"/>
            <p:nvPr/>
          </p:nvSpPr>
          <p:spPr>
            <a:xfrm>
              <a:off x="4311663" y="1528039"/>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sp>
        <p:nvSpPr>
          <p:cNvPr id="41" name="TextBox 40">
            <a:extLst>
              <a:ext uri="{FF2B5EF4-FFF2-40B4-BE49-F238E27FC236}">
                <a16:creationId xmlns:a16="http://schemas.microsoft.com/office/drawing/2014/main" id="{86D070C6-70F9-4883-B132-92C51609905B}"/>
              </a:ext>
            </a:extLst>
          </p:cNvPr>
          <p:cNvSpPr txBox="1"/>
          <p:nvPr/>
        </p:nvSpPr>
        <p:spPr>
          <a:xfrm>
            <a:off x="451946" y="1633331"/>
            <a:ext cx="1138630" cy="338554"/>
          </a:xfrm>
          <a:prstGeom prst="rect">
            <a:avLst/>
          </a:prstGeom>
          <a:noFill/>
        </p:spPr>
        <p:txBody>
          <a:bodyPr wrap="square" rtlCol="0">
            <a:spAutoFit/>
          </a:bodyPr>
          <a:lstStyle/>
          <a:p>
            <a:r>
              <a:rPr lang="ru-RU" sz="1600" b="1" dirty="0" smtClean="0">
                <a:solidFill>
                  <a:srgbClr val="258C95"/>
                </a:solidFill>
                <a:latin typeface="Century Gothic" panose="020B0502020202020204" pitchFamily="34" charset="0"/>
              </a:rPr>
              <a:t>Папка</a:t>
            </a:r>
            <a:r>
              <a:rPr lang="en-US" sz="1600" b="1" dirty="0" smtClean="0">
                <a:solidFill>
                  <a:srgbClr val="258C95"/>
                </a:solidFill>
                <a:latin typeface="Century Gothic" panose="020B0502020202020204" pitchFamily="34" charset="0"/>
              </a:rPr>
              <a:t> </a:t>
            </a:r>
            <a:r>
              <a:rPr lang="uk-UA" sz="1600" b="1" dirty="0" smtClean="0">
                <a:solidFill>
                  <a:srgbClr val="258C95"/>
                </a:solidFill>
                <a:latin typeface="Century Gothic" panose="020B0502020202020204" pitchFamily="34" charset="0"/>
              </a:rPr>
              <a:t>13</a:t>
            </a:r>
            <a:endParaRPr lang="en-US" sz="1600" b="1" dirty="0">
              <a:solidFill>
                <a:srgbClr val="258C95"/>
              </a:solidFill>
              <a:latin typeface="Century Gothic" panose="020B0502020202020204" pitchFamily="34" charset="0"/>
            </a:endParaRPr>
          </a:p>
        </p:txBody>
      </p:sp>
      <p:sp>
        <p:nvSpPr>
          <p:cNvPr id="42" name="TextBox 41">
            <a:extLst>
              <a:ext uri="{FF2B5EF4-FFF2-40B4-BE49-F238E27FC236}">
                <a16:creationId xmlns:a16="http://schemas.microsoft.com/office/drawing/2014/main" id="{302B5400-7687-486B-B985-14DDA5FCD811}"/>
              </a:ext>
            </a:extLst>
          </p:cNvPr>
          <p:cNvSpPr txBox="1"/>
          <p:nvPr/>
        </p:nvSpPr>
        <p:spPr>
          <a:xfrm>
            <a:off x="451946" y="3033822"/>
            <a:ext cx="1138629" cy="338554"/>
          </a:xfrm>
          <a:prstGeom prst="rect">
            <a:avLst/>
          </a:prstGeom>
          <a:noFill/>
        </p:spPr>
        <p:txBody>
          <a:bodyPr wrap="square" rtlCol="0">
            <a:spAutoFit/>
          </a:bodyPr>
          <a:lstStyle/>
          <a:p>
            <a:r>
              <a:rPr lang="ru-RU" sz="1600" b="1" dirty="0" smtClean="0">
                <a:solidFill>
                  <a:srgbClr val="9900CC"/>
                </a:solidFill>
                <a:latin typeface="Century Gothic" panose="020B0502020202020204" pitchFamily="34" charset="0"/>
              </a:rPr>
              <a:t>Папка</a:t>
            </a:r>
            <a:r>
              <a:rPr lang="en-US" sz="1600" b="1" dirty="0" smtClean="0">
                <a:solidFill>
                  <a:srgbClr val="9900CC"/>
                </a:solidFill>
                <a:latin typeface="Century Gothic" panose="020B0502020202020204" pitchFamily="34" charset="0"/>
              </a:rPr>
              <a:t> </a:t>
            </a:r>
            <a:r>
              <a:rPr lang="uk-UA" sz="1600" b="1" dirty="0" smtClean="0">
                <a:solidFill>
                  <a:srgbClr val="9900CC"/>
                </a:solidFill>
                <a:latin typeface="Century Gothic" panose="020B0502020202020204" pitchFamily="34" charset="0"/>
              </a:rPr>
              <a:t>14</a:t>
            </a:r>
            <a:endParaRPr lang="en-US" sz="1600" b="1" dirty="0">
              <a:solidFill>
                <a:srgbClr val="9900CC"/>
              </a:solidFill>
              <a:latin typeface="Century Gothic" panose="020B0502020202020204" pitchFamily="34" charset="0"/>
            </a:endParaRPr>
          </a:p>
        </p:txBody>
      </p:sp>
      <p:sp>
        <p:nvSpPr>
          <p:cNvPr id="43" name="TextBox 42">
            <a:extLst>
              <a:ext uri="{FF2B5EF4-FFF2-40B4-BE49-F238E27FC236}">
                <a16:creationId xmlns:a16="http://schemas.microsoft.com/office/drawing/2014/main" id="{FE6E7849-CA7B-4493-99B8-589124281637}"/>
              </a:ext>
            </a:extLst>
          </p:cNvPr>
          <p:cNvSpPr txBox="1"/>
          <p:nvPr/>
        </p:nvSpPr>
        <p:spPr>
          <a:xfrm>
            <a:off x="382386" y="4335337"/>
            <a:ext cx="1208190" cy="338554"/>
          </a:xfrm>
          <a:prstGeom prst="rect">
            <a:avLst/>
          </a:prstGeom>
          <a:noFill/>
        </p:spPr>
        <p:txBody>
          <a:bodyPr wrap="square" rtlCol="0">
            <a:spAutoFit/>
          </a:bodyPr>
          <a:lstStyle/>
          <a:p>
            <a:r>
              <a:rPr lang="ru-RU" sz="1600" b="1" dirty="0" smtClean="0">
                <a:solidFill>
                  <a:srgbClr val="FFCC00"/>
                </a:solidFill>
                <a:latin typeface="Century Gothic" panose="020B0502020202020204" pitchFamily="34" charset="0"/>
              </a:rPr>
              <a:t>Папка</a:t>
            </a:r>
            <a:r>
              <a:rPr lang="en-US" sz="1600" b="1" dirty="0" smtClean="0">
                <a:solidFill>
                  <a:srgbClr val="FFCC00"/>
                </a:solidFill>
                <a:latin typeface="Century Gothic" panose="020B0502020202020204" pitchFamily="34" charset="0"/>
              </a:rPr>
              <a:t> </a:t>
            </a:r>
            <a:r>
              <a:rPr lang="uk-UA" sz="1600" b="1" dirty="0" smtClean="0">
                <a:solidFill>
                  <a:srgbClr val="FFCC00"/>
                </a:solidFill>
                <a:latin typeface="Century Gothic" panose="020B0502020202020204" pitchFamily="34" charset="0"/>
              </a:rPr>
              <a:t>15</a:t>
            </a:r>
            <a:endParaRPr lang="en-US" sz="1600" b="1" dirty="0">
              <a:solidFill>
                <a:srgbClr val="FFCC00"/>
              </a:solidFill>
              <a:latin typeface="Century Gothic" panose="020B0502020202020204" pitchFamily="34" charset="0"/>
            </a:endParaRPr>
          </a:p>
        </p:txBody>
      </p:sp>
      <p:sp>
        <p:nvSpPr>
          <p:cNvPr id="44" name="TextBox 43">
            <a:extLst>
              <a:ext uri="{FF2B5EF4-FFF2-40B4-BE49-F238E27FC236}">
                <a16:creationId xmlns:a16="http://schemas.microsoft.com/office/drawing/2014/main" id="{FDA6E6D6-BC27-4BBD-822C-2B7B7F08C62E}"/>
              </a:ext>
            </a:extLst>
          </p:cNvPr>
          <p:cNvSpPr txBox="1"/>
          <p:nvPr/>
        </p:nvSpPr>
        <p:spPr>
          <a:xfrm>
            <a:off x="451946" y="5735828"/>
            <a:ext cx="1138629" cy="338554"/>
          </a:xfrm>
          <a:prstGeom prst="rect">
            <a:avLst/>
          </a:prstGeom>
          <a:noFill/>
        </p:spPr>
        <p:txBody>
          <a:bodyPr wrap="square" rtlCol="0">
            <a:spAutoFit/>
          </a:bodyPr>
          <a:lstStyle/>
          <a:p>
            <a:r>
              <a:rPr lang="ru-RU" sz="1600" b="1" dirty="0" smtClean="0">
                <a:solidFill>
                  <a:srgbClr val="FF3399"/>
                </a:solidFill>
                <a:latin typeface="Century Gothic" panose="020B0502020202020204" pitchFamily="34" charset="0"/>
              </a:rPr>
              <a:t>Папка</a:t>
            </a:r>
            <a:r>
              <a:rPr lang="en-US" sz="1600" b="1" dirty="0" smtClean="0">
                <a:solidFill>
                  <a:srgbClr val="FF3399"/>
                </a:solidFill>
                <a:latin typeface="Century Gothic" panose="020B0502020202020204" pitchFamily="34" charset="0"/>
              </a:rPr>
              <a:t> </a:t>
            </a:r>
            <a:r>
              <a:rPr lang="uk-UA" sz="1600" b="1" dirty="0" smtClean="0">
                <a:solidFill>
                  <a:srgbClr val="FF3399"/>
                </a:solidFill>
                <a:latin typeface="Century Gothic" panose="020B0502020202020204" pitchFamily="34" charset="0"/>
              </a:rPr>
              <a:t>16</a:t>
            </a:r>
            <a:endParaRPr lang="en-US" sz="1600" b="1" dirty="0">
              <a:solidFill>
                <a:srgbClr val="FF3399"/>
              </a:solidFill>
              <a:latin typeface="Century Gothic" panose="020B0502020202020204" pitchFamily="34" charset="0"/>
            </a:endParaRPr>
          </a:p>
        </p:txBody>
      </p:sp>
      <p:sp>
        <p:nvSpPr>
          <p:cNvPr id="45" name="TextBox 44">
            <a:extLst>
              <a:ext uri="{FF2B5EF4-FFF2-40B4-BE49-F238E27FC236}">
                <a16:creationId xmlns:a16="http://schemas.microsoft.com/office/drawing/2014/main" id="{7FF244B9-4C55-4354-8703-92C767B05F0D}"/>
              </a:ext>
            </a:extLst>
          </p:cNvPr>
          <p:cNvSpPr txBox="1"/>
          <p:nvPr/>
        </p:nvSpPr>
        <p:spPr>
          <a:xfrm>
            <a:off x="3488866" y="351692"/>
            <a:ext cx="4093699" cy="553998"/>
          </a:xfrm>
          <a:prstGeom prst="rect">
            <a:avLst/>
          </a:prstGeom>
          <a:noFill/>
        </p:spPr>
        <p:txBody>
          <a:bodyPr wrap="square" rtlCol="0">
            <a:spAutoFit/>
          </a:bodyPr>
          <a:lstStyle/>
          <a:p>
            <a:pPr algn="ctr"/>
            <a:r>
              <a:rPr lang="ru-RU" sz="3000" b="1" dirty="0" err="1" smtClean="0">
                <a:latin typeface="Century Gothic" panose="020B0502020202020204" pitchFamily="34" charset="0"/>
              </a:rPr>
              <a:t>Фінансовий</a:t>
            </a:r>
            <a:r>
              <a:rPr lang="ru-RU" sz="3000" b="1" dirty="0" smtClean="0">
                <a:latin typeface="Century Gothic" panose="020B0502020202020204" pitchFamily="34" charset="0"/>
              </a:rPr>
              <a:t> </a:t>
            </a:r>
            <a:r>
              <a:rPr lang="ru-RU" sz="3000" b="1" dirty="0" err="1" smtClean="0">
                <a:latin typeface="Century Gothic" panose="020B0502020202020204" pitchFamily="34" charset="0"/>
              </a:rPr>
              <a:t>звіт</a:t>
            </a:r>
            <a:endParaRPr lang="en-US" sz="3000" b="1" dirty="0">
              <a:latin typeface="Century Gothic" panose="020B0502020202020204" pitchFamily="34" charset="0"/>
            </a:endParaRPr>
          </a:p>
        </p:txBody>
      </p:sp>
      <p:grpSp>
        <p:nvGrpSpPr>
          <p:cNvPr id="66" name="Group 65">
            <a:extLst>
              <a:ext uri="{FF2B5EF4-FFF2-40B4-BE49-F238E27FC236}">
                <a16:creationId xmlns:a16="http://schemas.microsoft.com/office/drawing/2014/main" id="{517180A7-79DF-41E2-A30C-7FBE295454EE}"/>
              </a:ext>
            </a:extLst>
          </p:cNvPr>
          <p:cNvGrpSpPr/>
          <p:nvPr/>
        </p:nvGrpSpPr>
        <p:grpSpPr>
          <a:xfrm>
            <a:off x="8212979" y="4335337"/>
            <a:ext cx="1358667" cy="2856099"/>
            <a:chOff x="7883520" y="3868906"/>
            <a:chExt cx="1617788" cy="3400805"/>
          </a:xfrm>
        </p:grpSpPr>
        <p:sp>
          <p:nvSpPr>
            <p:cNvPr id="51" name="Oval 50">
              <a:extLst>
                <a:ext uri="{FF2B5EF4-FFF2-40B4-BE49-F238E27FC236}">
                  <a16:creationId xmlns:a16="http://schemas.microsoft.com/office/drawing/2014/main" id="{38AAD60A-CFE6-4491-B638-9C2DB3FABA68}"/>
                </a:ext>
              </a:extLst>
            </p:cNvPr>
            <p:cNvSpPr/>
            <p:nvPr/>
          </p:nvSpPr>
          <p:spPr>
            <a:xfrm>
              <a:off x="7911656" y="5374599"/>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872173B-5646-4D73-AC88-EA8400EC51AB}"/>
                </a:ext>
              </a:extLst>
            </p:cNvPr>
            <p:cNvSpPr/>
            <p:nvPr/>
          </p:nvSpPr>
          <p:spPr>
            <a:xfrm>
              <a:off x="7967928" y="450637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C83E396-90EF-423F-83AA-0301311EFFFF}"/>
                </a:ext>
              </a:extLst>
            </p:cNvPr>
            <p:cNvSpPr/>
            <p:nvPr/>
          </p:nvSpPr>
          <p:spPr>
            <a:xfrm>
              <a:off x="7967928" y="5820739"/>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DDA0081-336A-4F91-B64D-A0CD07B4D7AB}"/>
                </a:ext>
              </a:extLst>
            </p:cNvPr>
            <p:cNvSpPr/>
            <p:nvPr/>
          </p:nvSpPr>
          <p:spPr>
            <a:xfrm>
              <a:off x="7897588" y="5664741"/>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1AF1434-1A95-43F9-8C07-DD80979FEB3C}"/>
                </a:ext>
              </a:extLst>
            </p:cNvPr>
            <p:cNvSpPr/>
            <p:nvPr/>
          </p:nvSpPr>
          <p:spPr>
            <a:xfrm>
              <a:off x="7967928" y="551967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E5914EB-1071-4ED4-AF4E-66038D988B18}"/>
                </a:ext>
              </a:extLst>
            </p:cNvPr>
            <p:cNvSpPr/>
            <p:nvPr/>
          </p:nvSpPr>
          <p:spPr>
            <a:xfrm>
              <a:off x="7883520" y="525007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24C5FBA-D7EF-4E24-BDE1-3382FCF5FADE}"/>
                </a:ext>
              </a:extLst>
            </p:cNvPr>
            <p:cNvSpPr/>
            <p:nvPr/>
          </p:nvSpPr>
          <p:spPr>
            <a:xfrm>
              <a:off x="7967928" y="514383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32E1FA7-3943-4259-BDFC-8FDC51804D7F}"/>
                </a:ext>
              </a:extLst>
            </p:cNvPr>
            <p:cNvSpPr/>
            <p:nvPr/>
          </p:nvSpPr>
          <p:spPr>
            <a:xfrm>
              <a:off x="8052336" y="503759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955F0B4-E7BB-4EB8-9AE7-4B761FB5415D}"/>
                </a:ext>
              </a:extLst>
            </p:cNvPr>
            <p:cNvSpPr/>
            <p:nvPr/>
          </p:nvSpPr>
          <p:spPr>
            <a:xfrm>
              <a:off x="7967928" y="4825102"/>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2D752AD-6A61-4D6E-B61F-A9D8FCDD93A7}"/>
                </a:ext>
              </a:extLst>
            </p:cNvPr>
            <p:cNvSpPr/>
            <p:nvPr/>
          </p:nvSpPr>
          <p:spPr>
            <a:xfrm>
              <a:off x="7967928" y="493134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E647A26-2EB1-419A-9B9C-B3B0F89D9B96}"/>
                </a:ext>
              </a:extLst>
            </p:cNvPr>
            <p:cNvSpPr/>
            <p:nvPr/>
          </p:nvSpPr>
          <p:spPr>
            <a:xfrm>
              <a:off x="7897588" y="471885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08963C22-805C-4426-9971-EEED896F8507}"/>
                </a:ext>
              </a:extLst>
            </p:cNvPr>
            <p:cNvSpPr/>
            <p:nvPr/>
          </p:nvSpPr>
          <p:spPr>
            <a:xfrm>
              <a:off x="7967928" y="461261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9ED7A4B-EE90-4FB1-898E-701621FEE917}"/>
                </a:ext>
              </a:extLst>
            </p:cNvPr>
            <p:cNvSpPr/>
            <p:nvPr/>
          </p:nvSpPr>
          <p:spPr>
            <a:xfrm>
              <a:off x="8024200" y="440012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66951C1-A223-479A-ABE6-29CD06A7A6E5}"/>
                </a:ext>
              </a:extLst>
            </p:cNvPr>
            <p:cNvSpPr/>
            <p:nvPr/>
          </p:nvSpPr>
          <p:spPr>
            <a:xfrm>
              <a:off x="7967928" y="4293882"/>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6F31E03-8A0D-40F5-B74A-0B08C7497049}"/>
                </a:ext>
              </a:extLst>
            </p:cNvPr>
            <p:cNvSpPr/>
            <p:nvPr/>
          </p:nvSpPr>
          <p:spPr>
            <a:xfrm>
              <a:off x="7967928" y="418763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4169897-C8BB-42D9-9BB5-D11935C79EF1}"/>
                </a:ext>
              </a:extLst>
            </p:cNvPr>
            <p:cNvSpPr/>
            <p:nvPr/>
          </p:nvSpPr>
          <p:spPr>
            <a:xfrm>
              <a:off x="7911656" y="408139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3AE70E1-2634-4257-853F-8B5F5CADFF78}"/>
                </a:ext>
              </a:extLst>
            </p:cNvPr>
            <p:cNvSpPr/>
            <p:nvPr/>
          </p:nvSpPr>
          <p:spPr>
            <a:xfrm>
              <a:off x="7967928" y="397515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031A02F-9E2A-4170-902D-3EF3921112F0}"/>
                </a:ext>
              </a:extLst>
            </p:cNvPr>
            <p:cNvSpPr/>
            <p:nvPr/>
          </p:nvSpPr>
          <p:spPr>
            <a:xfrm>
              <a:off x="7897588" y="386890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27D812F9-08F8-471E-A444-C96E6F634E33}"/>
              </a:ext>
            </a:extLst>
          </p:cNvPr>
          <p:cNvGrpSpPr/>
          <p:nvPr/>
        </p:nvGrpSpPr>
        <p:grpSpPr>
          <a:xfrm>
            <a:off x="9173172" y="3107124"/>
            <a:ext cx="1444686" cy="4100368"/>
            <a:chOff x="9173172" y="3107124"/>
            <a:chExt cx="1444686" cy="4100368"/>
          </a:xfrm>
        </p:grpSpPr>
        <p:sp>
          <p:nvSpPr>
            <p:cNvPr id="68" name="Oval 67">
              <a:extLst>
                <a:ext uri="{FF2B5EF4-FFF2-40B4-BE49-F238E27FC236}">
                  <a16:creationId xmlns:a16="http://schemas.microsoft.com/office/drawing/2014/main" id="{ECB942C1-4C18-4D1A-A4AA-BE144C39FCB5}"/>
                </a:ext>
              </a:extLst>
            </p:cNvPr>
            <p:cNvSpPr/>
            <p:nvPr/>
          </p:nvSpPr>
          <p:spPr>
            <a:xfrm>
              <a:off x="9302492" y="599060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761BDAB-0C60-45D9-A451-DA63E4575126}"/>
                </a:ext>
              </a:extLst>
            </p:cNvPr>
            <p:cNvSpPr/>
            <p:nvPr/>
          </p:nvSpPr>
          <p:spPr>
            <a:xfrm>
              <a:off x="9355963" y="585959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25F52928-32A8-42BD-BFD0-40CB582EFFCA}"/>
                </a:ext>
              </a:extLst>
            </p:cNvPr>
            <p:cNvGrpSpPr/>
            <p:nvPr/>
          </p:nvGrpSpPr>
          <p:grpSpPr>
            <a:xfrm>
              <a:off x="9173172" y="3107124"/>
              <a:ext cx="1444686" cy="3847522"/>
              <a:chOff x="9173172" y="3107124"/>
              <a:chExt cx="1444686" cy="3847522"/>
            </a:xfrm>
          </p:grpSpPr>
          <p:sp>
            <p:nvSpPr>
              <p:cNvPr id="70" name="Oval 69">
                <a:extLst>
                  <a:ext uri="{FF2B5EF4-FFF2-40B4-BE49-F238E27FC236}">
                    <a16:creationId xmlns:a16="http://schemas.microsoft.com/office/drawing/2014/main" id="{B5E498DE-B31E-4EAB-87D7-47FA5C72D5AC}"/>
                  </a:ext>
                </a:extLst>
              </p:cNvPr>
              <p:cNvSpPr/>
              <p:nvPr/>
            </p:nvSpPr>
            <p:spPr>
              <a:xfrm>
                <a:off x="9302492" y="573775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3A22299-11CE-438A-BBB5-792698A5767F}"/>
                  </a:ext>
                </a:extLst>
              </p:cNvPr>
              <p:cNvSpPr/>
              <p:nvPr/>
            </p:nvSpPr>
            <p:spPr>
              <a:xfrm>
                <a:off x="9339641" y="56159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6BCB72-288D-4EDF-8816-73B95107F8E4}"/>
                  </a:ext>
                </a:extLst>
              </p:cNvPr>
              <p:cNvSpPr/>
              <p:nvPr/>
            </p:nvSpPr>
            <p:spPr>
              <a:xfrm>
                <a:off x="9231604" y="551134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AB82B29-D532-48BF-A4B2-5A15CAF01B08}"/>
                  </a:ext>
                </a:extLst>
              </p:cNvPr>
              <p:cNvSpPr/>
              <p:nvPr/>
            </p:nvSpPr>
            <p:spPr>
              <a:xfrm>
                <a:off x="9302492" y="542211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D7966CC4-1C80-40E1-ABCF-333091247594}"/>
                  </a:ext>
                </a:extLst>
              </p:cNvPr>
              <p:cNvSpPr/>
              <p:nvPr/>
            </p:nvSpPr>
            <p:spPr>
              <a:xfrm>
                <a:off x="9373381" y="5332889"/>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9D94706-6911-41E1-AEEC-1B5B5B3AC7C2}"/>
                  </a:ext>
                </a:extLst>
              </p:cNvPr>
              <p:cNvSpPr/>
              <p:nvPr/>
            </p:nvSpPr>
            <p:spPr>
              <a:xfrm>
                <a:off x="9302492" y="524366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F759217-627B-40D4-B21D-3743D7321C65}"/>
                  </a:ext>
                </a:extLst>
              </p:cNvPr>
              <p:cNvSpPr/>
              <p:nvPr/>
            </p:nvSpPr>
            <p:spPr>
              <a:xfrm>
                <a:off x="9400968" y="515443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27ED748-F680-4B98-8B74-8872FF7E5C74}"/>
                  </a:ext>
                </a:extLst>
              </p:cNvPr>
              <p:cNvSpPr/>
              <p:nvPr/>
            </p:nvSpPr>
            <p:spPr>
              <a:xfrm>
                <a:off x="9243419" y="506520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22E1F6B-BD7A-4695-B160-8F34C2E2CF80}"/>
                  </a:ext>
                </a:extLst>
              </p:cNvPr>
              <p:cNvSpPr/>
              <p:nvPr/>
            </p:nvSpPr>
            <p:spPr>
              <a:xfrm>
                <a:off x="9189948" y="497598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8D3494A-DFCD-4938-9A78-F99503EBBC84}"/>
                  </a:ext>
                </a:extLst>
              </p:cNvPr>
              <p:cNvSpPr/>
              <p:nvPr/>
            </p:nvSpPr>
            <p:spPr>
              <a:xfrm>
                <a:off x="9302492" y="488675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F2B0C49-AB45-4AA3-8028-8CDD7E4FF441}"/>
                  </a:ext>
                </a:extLst>
              </p:cNvPr>
              <p:cNvSpPr/>
              <p:nvPr/>
            </p:nvSpPr>
            <p:spPr>
              <a:xfrm>
                <a:off x="9392916" y="48397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6BFF68FB-0EE1-4882-AD84-9DE6AE489FBC}"/>
                  </a:ext>
                </a:extLst>
              </p:cNvPr>
              <p:cNvSpPr/>
              <p:nvPr/>
            </p:nvSpPr>
            <p:spPr>
              <a:xfrm>
                <a:off x="9302492" y="470830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EA92449A-7AE2-416D-8106-3F69FC576BF3}"/>
                  </a:ext>
                </a:extLst>
              </p:cNvPr>
              <p:cNvSpPr/>
              <p:nvPr/>
            </p:nvSpPr>
            <p:spPr>
              <a:xfrm>
                <a:off x="9358764" y="461907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B770D3C-4B75-4199-90DF-14F6CC9D3D0A}"/>
                  </a:ext>
                </a:extLst>
              </p:cNvPr>
              <p:cNvSpPr/>
              <p:nvPr/>
            </p:nvSpPr>
            <p:spPr>
              <a:xfrm>
                <a:off x="9255233" y="4529847"/>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416D7A5-5307-48DC-B188-37A0EB35D7D1}"/>
                  </a:ext>
                </a:extLst>
              </p:cNvPr>
              <p:cNvSpPr/>
              <p:nvPr/>
            </p:nvSpPr>
            <p:spPr>
              <a:xfrm>
                <a:off x="9386900" y="44406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0E5D3ED-F42F-49D2-8FF0-47B61D82CA9E}"/>
                  </a:ext>
                </a:extLst>
              </p:cNvPr>
              <p:cNvSpPr/>
              <p:nvPr/>
            </p:nvSpPr>
            <p:spPr>
              <a:xfrm>
                <a:off x="9243419" y="43513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874EA5C-F3F3-43E9-816C-06E942345AE1}"/>
                  </a:ext>
                </a:extLst>
              </p:cNvPr>
              <p:cNvSpPr/>
              <p:nvPr/>
            </p:nvSpPr>
            <p:spPr>
              <a:xfrm>
                <a:off x="9285716" y="425793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EB298E2A-E17B-4B57-BFFB-38D0F1FB7E98}"/>
                  </a:ext>
                </a:extLst>
              </p:cNvPr>
              <p:cNvSpPr/>
              <p:nvPr/>
            </p:nvSpPr>
            <p:spPr>
              <a:xfrm>
                <a:off x="9339187" y="412692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B3EA025-93FB-4F2D-8D1A-CE3ADB7DF3C0}"/>
                  </a:ext>
                </a:extLst>
              </p:cNvPr>
              <p:cNvSpPr/>
              <p:nvPr/>
            </p:nvSpPr>
            <p:spPr>
              <a:xfrm>
                <a:off x="9285716" y="400508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930E2780-4F85-4910-A29F-D378E39150B9}"/>
                  </a:ext>
                </a:extLst>
              </p:cNvPr>
              <p:cNvSpPr/>
              <p:nvPr/>
            </p:nvSpPr>
            <p:spPr>
              <a:xfrm>
                <a:off x="9322865" y="388325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81A0DDD-CDF5-4B9E-A448-5CAF047F936E}"/>
                  </a:ext>
                </a:extLst>
              </p:cNvPr>
              <p:cNvSpPr/>
              <p:nvPr/>
            </p:nvSpPr>
            <p:spPr>
              <a:xfrm>
                <a:off x="9214828" y="377867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4CA48C2C-E7A5-4B00-8E4A-D85F3BBB03EC}"/>
                  </a:ext>
                </a:extLst>
              </p:cNvPr>
              <p:cNvSpPr/>
              <p:nvPr/>
            </p:nvSpPr>
            <p:spPr>
              <a:xfrm>
                <a:off x="9285716" y="3689447"/>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1CA7548-62E3-4468-AE4C-9D29D43A044B}"/>
                  </a:ext>
                </a:extLst>
              </p:cNvPr>
              <p:cNvSpPr/>
              <p:nvPr/>
            </p:nvSpPr>
            <p:spPr>
              <a:xfrm>
                <a:off x="9356605" y="36002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043AC19-EC7B-4D6F-9698-60FCAFF64162}"/>
                  </a:ext>
                </a:extLst>
              </p:cNvPr>
              <p:cNvSpPr/>
              <p:nvPr/>
            </p:nvSpPr>
            <p:spPr>
              <a:xfrm>
                <a:off x="9285716" y="35109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BB3DA6FE-B160-44E9-A118-5FA08358A3B1}"/>
                  </a:ext>
                </a:extLst>
              </p:cNvPr>
              <p:cNvSpPr/>
              <p:nvPr/>
            </p:nvSpPr>
            <p:spPr>
              <a:xfrm>
                <a:off x="9384192" y="342176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9D1D6043-04C5-41B7-87FC-B0FC2771449A}"/>
                  </a:ext>
                </a:extLst>
              </p:cNvPr>
              <p:cNvSpPr/>
              <p:nvPr/>
            </p:nvSpPr>
            <p:spPr>
              <a:xfrm>
                <a:off x="9226643" y="3332539"/>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E2532168-1F7B-4FE2-BCA2-AC14783DB65A}"/>
                  </a:ext>
                </a:extLst>
              </p:cNvPr>
              <p:cNvSpPr/>
              <p:nvPr/>
            </p:nvSpPr>
            <p:spPr>
              <a:xfrm>
                <a:off x="9173172" y="324331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1DFE534-1FE7-45C8-86C2-17E6FF6CB6D1}"/>
                  </a:ext>
                </a:extLst>
              </p:cNvPr>
              <p:cNvSpPr/>
              <p:nvPr/>
            </p:nvSpPr>
            <p:spPr>
              <a:xfrm>
                <a:off x="9285716" y="315408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A78FB5D-6441-4593-8E29-C7A34F49FB38}"/>
                  </a:ext>
                </a:extLst>
              </p:cNvPr>
              <p:cNvSpPr/>
              <p:nvPr/>
            </p:nvSpPr>
            <p:spPr>
              <a:xfrm>
                <a:off x="9376140" y="310712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 name="Group 122">
            <a:extLst>
              <a:ext uri="{FF2B5EF4-FFF2-40B4-BE49-F238E27FC236}">
                <a16:creationId xmlns:a16="http://schemas.microsoft.com/office/drawing/2014/main" id="{9270BCB6-7070-4CA5-955D-8371F5372201}"/>
              </a:ext>
            </a:extLst>
          </p:cNvPr>
          <p:cNvGrpSpPr/>
          <p:nvPr/>
        </p:nvGrpSpPr>
        <p:grpSpPr>
          <a:xfrm>
            <a:off x="10354123" y="5319836"/>
            <a:ext cx="1427910" cy="1904393"/>
            <a:chOff x="10354123" y="5319836"/>
            <a:chExt cx="1427910" cy="1904393"/>
          </a:xfrm>
        </p:grpSpPr>
        <p:sp>
          <p:nvSpPr>
            <p:cNvPr id="105" name="Oval 104">
              <a:extLst>
                <a:ext uri="{FF2B5EF4-FFF2-40B4-BE49-F238E27FC236}">
                  <a16:creationId xmlns:a16="http://schemas.microsoft.com/office/drawing/2014/main" id="{900CA42A-F82A-4D92-8D6C-2A43DDEBCB62}"/>
                </a:ext>
              </a:extLst>
            </p:cNvPr>
            <p:cNvSpPr/>
            <p:nvPr/>
          </p:nvSpPr>
          <p:spPr>
            <a:xfrm>
              <a:off x="10453354" y="587051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D0897722-6F39-4954-9870-A41089C2FDA7}"/>
                </a:ext>
              </a:extLst>
            </p:cNvPr>
            <p:cNvGrpSpPr/>
            <p:nvPr/>
          </p:nvGrpSpPr>
          <p:grpSpPr>
            <a:xfrm>
              <a:off x="10354123" y="5319836"/>
              <a:ext cx="1427910" cy="1904393"/>
              <a:chOff x="10354123" y="5229896"/>
              <a:chExt cx="1427910" cy="1904393"/>
            </a:xfrm>
          </p:grpSpPr>
          <p:sp>
            <p:nvSpPr>
              <p:cNvPr id="104" name="Oval 103">
                <a:extLst>
                  <a:ext uri="{FF2B5EF4-FFF2-40B4-BE49-F238E27FC236}">
                    <a16:creationId xmlns:a16="http://schemas.microsoft.com/office/drawing/2014/main" id="{927501DF-3324-42AC-AE02-0C77CB4873C1}"/>
                  </a:ext>
                </a:extLst>
              </p:cNvPr>
              <p:cNvSpPr/>
              <p:nvPr/>
            </p:nvSpPr>
            <p:spPr>
              <a:xfrm>
                <a:off x="10506825" y="591739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830CE560-84B7-4563-ADDC-33426CD40BED}"/>
                  </a:ext>
                </a:extLst>
              </p:cNvPr>
              <p:cNvGrpSpPr/>
              <p:nvPr/>
            </p:nvGrpSpPr>
            <p:grpSpPr>
              <a:xfrm>
                <a:off x="10354123" y="5229896"/>
                <a:ext cx="1427910" cy="1735673"/>
                <a:chOff x="10354123" y="5229896"/>
                <a:chExt cx="1427910" cy="1735673"/>
              </a:xfrm>
            </p:grpSpPr>
            <p:sp>
              <p:nvSpPr>
                <p:cNvPr id="106" name="Oval 105">
                  <a:extLst>
                    <a:ext uri="{FF2B5EF4-FFF2-40B4-BE49-F238E27FC236}">
                      <a16:creationId xmlns:a16="http://schemas.microsoft.com/office/drawing/2014/main" id="{FFFD24F8-51CA-4D5A-B732-DC9317D48DBE}"/>
                    </a:ext>
                  </a:extLst>
                </p:cNvPr>
                <p:cNvSpPr/>
                <p:nvPr/>
              </p:nvSpPr>
              <p:spPr>
                <a:xfrm>
                  <a:off x="10490503" y="574867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00E10ED7-3A38-4E6F-9747-FE5EE0019888}"/>
                    </a:ext>
                  </a:extLst>
                </p:cNvPr>
                <p:cNvSpPr/>
                <p:nvPr/>
              </p:nvSpPr>
              <p:spPr>
                <a:xfrm>
                  <a:off x="10466667" y="563376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877D803D-223D-4FAF-801B-45D439CDF8B5}"/>
                    </a:ext>
                  </a:extLst>
                </p:cNvPr>
                <p:cNvSpPr/>
                <p:nvPr/>
              </p:nvSpPr>
              <p:spPr>
                <a:xfrm>
                  <a:off x="10565143" y="554453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42E3E8A2-3894-471D-848B-91CE45186FE9}"/>
                    </a:ext>
                  </a:extLst>
                </p:cNvPr>
                <p:cNvSpPr/>
                <p:nvPr/>
              </p:nvSpPr>
              <p:spPr>
                <a:xfrm>
                  <a:off x="10407594" y="545531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3A734E45-1C37-4540-A58D-9316A888314F}"/>
                    </a:ext>
                  </a:extLst>
                </p:cNvPr>
                <p:cNvSpPr/>
                <p:nvPr/>
              </p:nvSpPr>
              <p:spPr>
                <a:xfrm>
                  <a:off x="10354123" y="536608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5444FBB4-87AF-453B-BF8E-45F9901DACE2}"/>
                    </a:ext>
                  </a:extLst>
                </p:cNvPr>
                <p:cNvSpPr/>
                <p:nvPr/>
              </p:nvSpPr>
              <p:spPr>
                <a:xfrm>
                  <a:off x="10466667" y="527685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D9EB5D2-B254-4B8A-BB80-7A2C0F80A6AB}"/>
                    </a:ext>
                  </a:extLst>
                </p:cNvPr>
                <p:cNvSpPr/>
                <p:nvPr/>
              </p:nvSpPr>
              <p:spPr>
                <a:xfrm>
                  <a:off x="10557091" y="522989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27" name="Oval 126">
            <a:extLst>
              <a:ext uri="{FF2B5EF4-FFF2-40B4-BE49-F238E27FC236}">
                <a16:creationId xmlns:a16="http://schemas.microsoft.com/office/drawing/2014/main" id="{4AA26BE5-D9EC-4A8F-A39A-B10B52EC3935}"/>
              </a:ext>
            </a:extLst>
          </p:cNvPr>
          <p:cNvSpPr/>
          <p:nvPr/>
        </p:nvSpPr>
        <p:spPr>
          <a:xfrm>
            <a:off x="9130649" y="3582840"/>
            <a:ext cx="1556404" cy="284856"/>
          </a:xfrm>
          <a:prstGeom prst="ellipse">
            <a:avLst/>
          </a:prstGeom>
          <a:gradFill flip="none" rotWithShape="1">
            <a:gsLst>
              <a:gs pos="74000">
                <a:srgbClr val="FFFFB3">
                  <a:alpha val="0"/>
                </a:srgbClr>
              </a:gs>
              <a:gs pos="0">
                <a:schemeClr val="tx1">
                  <a:alpha val="98000"/>
                </a:schemeClr>
              </a:gs>
            </a:gsLst>
            <a:path path="circl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032A3897-23D1-4123-BC89-758C537AF8E3}"/>
              </a:ext>
            </a:extLst>
          </p:cNvPr>
          <p:cNvSpPr txBox="1"/>
          <p:nvPr/>
        </p:nvSpPr>
        <p:spPr>
          <a:xfrm>
            <a:off x="3141524" y="880037"/>
            <a:ext cx="4868275" cy="369332"/>
          </a:xfrm>
          <a:prstGeom prst="rect">
            <a:avLst/>
          </a:prstGeom>
          <a:noFill/>
        </p:spPr>
        <p:txBody>
          <a:bodyPr wrap="square" rtlCol="0">
            <a:spAutoFit/>
          </a:bodyPr>
          <a:lstStyle/>
          <a:p>
            <a:pPr algn="ctr"/>
            <a:r>
              <a:rPr lang="uk-UA" b="1" dirty="0"/>
              <a:t>вересень 2019 року – квітень 2020 року</a:t>
            </a:r>
            <a:endParaRPr lang="en-US" sz="1400" spc="600" dirty="0">
              <a:solidFill>
                <a:schemeClr val="bg1">
                  <a:lumMod val="65000"/>
                </a:schemeClr>
              </a:solidFill>
            </a:endParaRPr>
          </a:p>
        </p:txBody>
      </p:sp>
      <p:grpSp>
        <p:nvGrpSpPr>
          <p:cNvPr id="2" name="Группа 1"/>
          <p:cNvGrpSpPr/>
          <p:nvPr/>
        </p:nvGrpSpPr>
        <p:grpSpPr>
          <a:xfrm>
            <a:off x="9392916" y="2535747"/>
            <a:ext cx="1303550" cy="1216891"/>
            <a:chOff x="9392916" y="2535747"/>
            <a:chExt cx="1303550" cy="1216891"/>
          </a:xfrm>
        </p:grpSpPr>
        <p:grpSp>
          <p:nvGrpSpPr>
            <p:cNvPr id="114" name="Group 113">
              <a:extLst>
                <a:ext uri="{FF2B5EF4-FFF2-40B4-BE49-F238E27FC236}">
                  <a16:creationId xmlns:a16="http://schemas.microsoft.com/office/drawing/2014/main" id="{4D57C75C-99CB-428B-AF1E-8F5BCFD223E0}"/>
                </a:ext>
              </a:extLst>
            </p:cNvPr>
            <p:cNvGrpSpPr/>
            <p:nvPr/>
          </p:nvGrpSpPr>
          <p:grpSpPr>
            <a:xfrm>
              <a:off x="9392916" y="2535747"/>
              <a:ext cx="1303550" cy="1216891"/>
              <a:chOff x="9226643" y="2618724"/>
              <a:chExt cx="1303550" cy="1216891"/>
            </a:xfrm>
            <a:effectLst/>
            <a:scene3d>
              <a:camera prst="orthographicFront">
                <a:rot lat="21310243" lon="20696717" rev="77829"/>
              </a:camera>
              <a:lightRig rig="threePt" dir="t"/>
            </a:scene3d>
          </p:grpSpPr>
          <p:sp>
            <p:nvSpPr>
              <p:cNvPr id="103" name="Oval 102">
                <a:extLst>
                  <a:ext uri="{FF2B5EF4-FFF2-40B4-BE49-F238E27FC236}">
                    <a16:creationId xmlns:a16="http://schemas.microsoft.com/office/drawing/2014/main" id="{C7E87CCD-A58B-4692-83D8-DBCB8FED973E}"/>
                  </a:ext>
                </a:extLst>
              </p:cNvPr>
              <p:cNvSpPr/>
              <p:nvPr/>
            </p:nvSpPr>
            <p:spPr>
              <a:xfrm>
                <a:off x="9226643" y="261872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p3d extrusionH="158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9C47EB2F-067E-482F-956F-6C502098E424}"/>
                  </a:ext>
                </a:extLst>
              </p:cNvPr>
              <p:cNvSpPr txBox="1"/>
              <p:nvPr/>
            </p:nvSpPr>
            <p:spPr>
              <a:xfrm>
                <a:off x="9510608" y="2643731"/>
                <a:ext cx="1019585" cy="1107996"/>
              </a:xfrm>
              <a:prstGeom prst="rect">
                <a:avLst/>
              </a:prstGeom>
              <a:noFill/>
            </p:spPr>
            <p:txBody>
              <a:bodyPr wrap="square" rtlCol="0">
                <a:spAutoFit/>
              </a:bodyPr>
              <a:lstStyle/>
              <a:p>
                <a:endParaRPr lang="en-US" sz="6600" b="1" dirty="0">
                  <a:solidFill>
                    <a:srgbClr val="CC6A22"/>
                  </a:solidFill>
                  <a:effectLst>
                    <a:outerShdw blurRad="38100" dist="38100" dir="2700000" algn="tl">
                      <a:srgbClr val="000000">
                        <a:alpha val="43137"/>
                      </a:srgbClr>
                    </a:outerShdw>
                  </a:effectLst>
                </a:endParaRPr>
              </a:p>
            </p:txBody>
          </p:sp>
        </p:grpSp>
        <p:pic>
          <p:nvPicPr>
            <p:cNvPr id="1026" name="Picture 2" descr="Знаки валют: гривна, китайская валюта, рубль, евро и прочи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9789102" y="2870249"/>
              <a:ext cx="454111" cy="55531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Прямоугольник 2">
            <a:hlinkClick r:id="rId4" action="ppaction://hlinksldjump"/>
          </p:cNvPr>
          <p:cNvSpPr/>
          <p:nvPr/>
        </p:nvSpPr>
        <p:spPr>
          <a:xfrm>
            <a:off x="0" y="7741"/>
            <a:ext cx="12192000" cy="6851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17" name="Group 116">
            <a:extLst>
              <a:ext uri="{FF2B5EF4-FFF2-40B4-BE49-F238E27FC236}">
                <a16:creationId xmlns:a16="http://schemas.microsoft.com/office/drawing/2014/main" id="{0C25064A-B9B1-434A-B342-1FA287A427AB}"/>
              </a:ext>
            </a:extLst>
          </p:cNvPr>
          <p:cNvGrpSpPr/>
          <p:nvPr/>
        </p:nvGrpSpPr>
        <p:grpSpPr>
          <a:xfrm>
            <a:off x="2093494" y="1237956"/>
            <a:ext cx="2173623" cy="1168144"/>
            <a:chOff x="2093494" y="1237956"/>
            <a:chExt cx="2173623" cy="1168144"/>
          </a:xfrm>
          <a:effectLst/>
          <a:scene3d>
            <a:camera prst="orthographicFront">
              <a:rot lat="0" lon="0" rev="0"/>
            </a:camera>
            <a:lightRig rig="balanced" dir="t">
              <a:rot lat="0" lon="0" rev="8700000"/>
            </a:lightRig>
          </a:scene3d>
        </p:grpSpPr>
        <p:sp>
          <p:nvSpPr>
            <p:cNvPr id="13" name="Arrow: Left 12">
              <a:hlinkClick r:id="rId5" action="ppaction://hlinksldjump"/>
              <a:extLst>
                <a:ext uri="{FF2B5EF4-FFF2-40B4-BE49-F238E27FC236}">
                  <a16:creationId xmlns:a16="http://schemas.microsoft.com/office/drawing/2014/main" id="{71994C90-5293-4732-B465-9DBAADC79081}"/>
                </a:ext>
              </a:extLst>
            </p:cNvPr>
            <p:cNvSpPr/>
            <p:nvPr/>
          </p:nvSpPr>
          <p:spPr>
            <a:xfrm>
              <a:off x="2093494" y="1237956"/>
              <a:ext cx="2173623" cy="1168144"/>
            </a:xfrm>
            <a:prstGeom prst="leftArrow">
              <a:avLst>
                <a:gd name="adj1" fmla="val 78903"/>
                <a:gd name="adj2" fmla="val 50000"/>
              </a:avLst>
            </a:prstGeom>
            <a:gradFill flip="none" rotWithShape="1">
              <a:gsLst>
                <a:gs pos="0">
                  <a:srgbClr val="6FC7CB"/>
                </a:gs>
                <a:gs pos="100000">
                  <a:srgbClr val="258C95"/>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D6E3A1A-9F5A-484E-9960-6F41BC399723}"/>
                </a:ext>
              </a:extLst>
            </p:cNvPr>
            <p:cNvSpPr txBox="1"/>
            <p:nvPr/>
          </p:nvSpPr>
          <p:spPr>
            <a:xfrm>
              <a:off x="3586933" y="1822028"/>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uk-UA" sz="2800" b="1" dirty="0" smtClean="0">
                  <a:solidFill>
                    <a:schemeClr val="bg1"/>
                  </a:solidFill>
                  <a:latin typeface="Century Gothic" panose="020B0502020202020204" pitchFamily="34" charset="0"/>
                </a:rPr>
                <a:t>13</a:t>
              </a:r>
              <a:endParaRPr lang="en-US" sz="2800" b="1" dirty="0">
                <a:solidFill>
                  <a:schemeClr val="bg1"/>
                </a:solidFill>
                <a:latin typeface="Century Gothic" panose="020B0502020202020204" pitchFamily="34" charset="0"/>
              </a:endParaRPr>
            </a:p>
          </p:txBody>
        </p:sp>
      </p:grpSp>
      <p:grpSp>
        <p:nvGrpSpPr>
          <p:cNvPr id="118" name="Group 117">
            <a:extLst>
              <a:ext uri="{FF2B5EF4-FFF2-40B4-BE49-F238E27FC236}">
                <a16:creationId xmlns:a16="http://schemas.microsoft.com/office/drawing/2014/main" id="{760DD412-289A-4D5A-8AFE-0EC857E20153}"/>
              </a:ext>
            </a:extLst>
          </p:cNvPr>
          <p:cNvGrpSpPr/>
          <p:nvPr/>
        </p:nvGrpSpPr>
        <p:grpSpPr>
          <a:xfrm>
            <a:off x="2138040" y="2588454"/>
            <a:ext cx="2173623" cy="1168144"/>
            <a:chOff x="2138040" y="2588454"/>
            <a:chExt cx="2173623" cy="1168144"/>
          </a:xfrm>
          <a:scene3d>
            <a:camera prst="orthographicFront">
              <a:rot lat="0" lon="0" rev="0"/>
            </a:camera>
            <a:lightRig rig="balanced" dir="t">
              <a:rot lat="0" lon="0" rev="8700000"/>
            </a:lightRig>
          </a:scene3d>
        </p:grpSpPr>
        <p:sp>
          <p:nvSpPr>
            <p:cNvPr id="14" name="Arrow: Left 13">
              <a:hlinkClick r:id="rId6" action="ppaction://hlinksldjump"/>
              <a:extLst>
                <a:ext uri="{FF2B5EF4-FFF2-40B4-BE49-F238E27FC236}">
                  <a16:creationId xmlns:a16="http://schemas.microsoft.com/office/drawing/2014/main" id="{F6E45C42-50CD-40DE-A0FF-FB2AB55736F2}"/>
                </a:ext>
              </a:extLst>
            </p:cNvPr>
            <p:cNvSpPr/>
            <p:nvPr/>
          </p:nvSpPr>
          <p:spPr>
            <a:xfrm>
              <a:off x="2138040" y="2588454"/>
              <a:ext cx="2173623" cy="1168144"/>
            </a:xfrm>
            <a:prstGeom prst="leftArrow">
              <a:avLst>
                <a:gd name="adj1" fmla="val 78903"/>
                <a:gd name="adj2" fmla="val 50000"/>
              </a:avLst>
            </a:prstGeom>
            <a:gradFill flip="none" rotWithShape="1">
              <a:gsLst>
                <a:gs pos="0">
                  <a:srgbClr val="CC66FF"/>
                </a:gs>
                <a:gs pos="100000">
                  <a:srgbClr val="9900CC"/>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EF4EE55-3662-4DA9-B7B1-F8D344684CCF}"/>
                </a:ext>
              </a:extLst>
            </p:cNvPr>
            <p:cNvSpPr txBox="1"/>
            <p:nvPr/>
          </p:nvSpPr>
          <p:spPr>
            <a:xfrm>
              <a:off x="3586933" y="3160433"/>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uk-UA" sz="2800" b="1" dirty="0" smtClean="0">
                  <a:solidFill>
                    <a:schemeClr val="bg1"/>
                  </a:solidFill>
                  <a:latin typeface="Century Gothic" panose="020B0502020202020204" pitchFamily="34" charset="0"/>
                </a:rPr>
                <a:t>14</a:t>
              </a:r>
              <a:endParaRPr lang="en-US" sz="2800" b="1" dirty="0">
                <a:solidFill>
                  <a:schemeClr val="bg1"/>
                </a:solidFill>
                <a:latin typeface="Century Gothic" panose="020B0502020202020204" pitchFamily="34" charset="0"/>
              </a:endParaRPr>
            </a:p>
          </p:txBody>
        </p:sp>
      </p:grpSp>
      <p:grpSp>
        <p:nvGrpSpPr>
          <p:cNvPr id="119" name="Group 118">
            <a:extLst>
              <a:ext uri="{FF2B5EF4-FFF2-40B4-BE49-F238E27FC236}">
                <a16:creationId xmlns:a16="http://schemas.microsoft.com/office/drawing/2014/main" id="{7C7F710F-C8CE-499D-B349-A21D73C8EE7C}"/>
              </a:ext>
            </a:extLst>
          </p:cNvPr>
          <p:cNvGrpSpPr/>
          <p:nvPr/>
        </p:nvGrpSpPr>
        <p:grpSpPr>
          <a:xfrm>
            <a:off x="2182586" y="3938952"/>
            <a:ext cx="2173623" cy="1168144"/>
            <a:chOff x="2182586" y="3938952"/>
            <a:chExt cx="2173623" cy="1168144"/>
          </a:xfrm>
          <a:scene3d>
            <a:camera prst="orthographicFront">
              <a:rot lat="0" lon="0" rev="0"/>
            </a:camera>
            <a:lightRig rig="balanced" dir="t">
              <a:rot lat="0" lon="0" rev="8700000"/>
            </a:lightRig>
          </a:scene3d>
        </p:grpSpPr>
        <p:sp>
          <p:nvSpPr>
            <p:cNvPr id="15" name="Arrow: Left 14">
              <a:hlinkClick r:id="rId7" action="ppaction://hlinksldjump"/>
              <a:extLst>
                <a:ext uri="{FF2B5EF4-FFF2-40B4-BE49-F238E27FC236}">
                  <a16:creationId xmlns:a16="http://schemas.microsoft.com/office/drawing/2014/main" id="{D553748D-67F1-4919-97FB-043B0C5596CF}"/>
                </a:ext>
              </a:extLst>
            </p:cNvPr>
            <p:cNvSpPr/>
            <p:nvPr/>
          </p:nvSpPr>
          <p:spPr>
            <a:xfrm>
              <a:off x="2182586" y="3938952"/>
              <a:ext cx="2173623" cy="1168144"/>
            </a:xfrm>
            <a:prstGeom prst="leftArrow">
              <a:avLst>
                <a:gd name="adj1" fmla="val 78903"/>
                <a:gd name="adj2" fmla="val 50000"/>
              </a:avLst>
            </a:prstGeom>
            <a:gradFill flip="none" rotWithShape="1">
              <a:gsLst>
                <a:gs pos="0">
                  <a:srgbClr val="FFFF99"/>
                </a:gs>
                <a:gs pos="100000">
                  <a:srgbClr val="FFCC00"/>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1801B61-C61D-4B51-9AB4-A396256BB71E}"/>
                </a:ext>
              </a:extLst>
            </p:cNvPr>
            <p:cNvSpPr txBox="1"/>
            <p:nvPr/>
          </p:nvSpPr>
          <p:spPr>
            <a:xfrm>
              <a:off x="3586933" y="4498838"/>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uk-UA" sz="2800" b="1" dirty="0" smtClean="0">
                  <a:solidFill>
                    <a:schemeClr val="bg1"/>
                  </a:solidFill>
                  <a:latin typeface="Century Gothic" panose="020B0502020202020204" pitchFamily="34" charset="0"/>
                </a:rPr>
                <a:t>15</a:t>
              </a:r>
              <a:endParaRPr lang="en-US" sz="2800" b="1" dirty="0">
                <a:solidFill>
                  <a:schemeClr val="bg1"/>
                </a:solidFill>
                <a:latin typeface="Century Gothic" panose="020B0502020202020204" pitchFamily="34" charset="0"/>
              </a:endParaRPr>
            </a:p>
          </p:txBody>
        </p:sp>
      </p:grpSp>
      <p:grpSp>
        <p:nvGrpSpPr>
          <p:cNvPr id="120" name="Group 119">
            <a:extLst>
              <a:ext uri="{FF2B5EF4-FFF2-40B4-BE49-F238E27FC236}">
                <a16:creationId xmlns:a16="http://schemas.microsoft.com/office/drawing/2014/main" id="{35732DC6-C2B0-47EA-B185-6BB3C0870A3B}"/>
              </a:ext>
            </a:extLst>
          </p:cNvPr>
          <p:cNvGrpSpPr/>
          <p:nvPr/>
        </p:nvGrpSpPr>
        <p:grpSpPr>
          <a:xfrm>
            <a:off x="2227132" y="5289450"/>
            <a:ext cx="2173623" cy="1168144"/>
            <a:chOff x="2227132" y="5289450"/>
            <a:chExt cx="2173623" cy="1168144"/>
          </a:xfrm>
          <a:scene3d>
            <a:camera prst="orthographicFront">
              <a:rot lat="0" lon="0" rev="0"/>
            </a:camera>
            <a:lightRig rig="balanced" dir="t">
              <a:rot lat="0" lon="0" rev="8700000"/>
            </a:lightRig>
          </a:scene3d>
        </p:grpSpPr>
        <p:sp>
          <p:nvSpPr>
            <p:cNvPr id="16" name="Arrow: Left 15">
              <a:hlinkClick r:id="rId8" action="ppaction://hlinksldjump"/>
              <a:extLst>
                <a:ext uri="{FF2B5EF4-FFF2-40B4-BE49-F238E27FC236}">
                  <a16:creationId xmlns:a16="http://schemas.microsoft.com/office/drawing/2014/main" id="{BA7806A2-479A-4D91-ACD8-C7B73BAD62A7}"/>
                </a:ext>
              </a:extLst>
            </p:cNvPr>
            <p:cNvSpPr/>
            <p:nvPr/>
          </p:nvSpPr>
          <p:spPr>
            <a:xfrm>
              <a:off x="2227132" y="5289450"/>
              <a:ext cx="2173623" cy="1168144"/>
            </a:xfrm>
            <a:prstGeom prst="leftArrow">
              <a:avLst>
                <a:gd name="adj1" fmla="val 78903"/>
                <a:gd name="adj2" fmla="val 50000"/>
              </a:avLst>
            </a:prstGeom>
            <a:gradFill flip="none" rotWithShape="1">
              <a:gsLst>
                <a:gs pos="0">
                  <a:srgbClr val="FF66CC"/>
                </a:gs>
                <a:gs pos="100000">
                  <a:srgbClr val="FF3399"/>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D69C7A7-B065-43A5-B004-3D6BA81AC699}"/>
                </a:ext>
              </a:extLst>
            </p:cNvPr>
            <p:cNvSpPr txBox="1"/>
            <p:nvPr/>
          </p:nvSpPr>
          <p:spPr>
            <a:xfrm>
              <a:off x="3586933" y="5893515"/>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uk-UA" sz="2800" b="1" dirty="0" smtClean="0">
                  <a:solidFill>
                    <a:schemeClr val="bg1"/>
                  </a:solidFill>
                  <a:latin typeface="Century Gothic" panose="020B0502020202020204" pitchFamily="34" charset="0"/>
                </a:rPr>
                <a:t>16</a:t>
              </a:r>
              <a:endParaRPr lang="en-US" sz="2800" b="1"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3668823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ppt_w/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2"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ppt_x</p:attrName>
                                        </p:attrNameLst>
                                      </p:cBhvr>
                                      <p:tavLst>
                                        <p:tav tm="0">
                                          <p:val>
                                            <p:strVal val="#ppt_x+#ppt_w/2"/>
                                          </p:val>
                                        </p:tav>
                                        <p:tav tm="100000">
                                          <p:val>
                                            <p:strVal val="#ppt_x"/>
                                          </p:val>
                                        </p:tav>
                                      </p:tavLst>
                                    </p:anim>
                                    <p:anim calcmode="lin" valueType="num">
                                      <p:cBhvr>
                                        <p:cTn id="22" dur="500" fill="hold"/>
                                        <p:tgtEl>
                                          <p:spTgt spid="41"/>
                                        </p:tgtEl>
                                        <p:attrNameLst>
                                          <p:attrName>ppt_y</p:attrName>
                                        </p:attrNameLst>
                                      </p:cBhvr>
                                      <p:tavLst>
                                        <p:tav tm="0">
                                          <p:val>
                                            <p:strVal val="#ppt_y"/>
                                          </p:val>
                                        </p:tav>
                                        <p:tav tm="100000">
                                          <p:val>
                                            <p:strVal val="#ppt_y"/>
                                          </p:val>
                                        </p:tav>
                                      </p:tavLst>
                                    </p:anim>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17" presetClass="entr" presetSubtype="2" fill="hold" nodeType="afterEffect">
                                  <p:stCondLst>
                                    <p:cond delay="0"/>
                                  </p:stCondLst>
                                  <p:childTnLst>
                                    <p:set>
                                      <p:cBhvr>
                                        <p:cTn id="27" dur="1" fill="hold">
                                          <p:stCondLst>
                                            <p:cond delay="0"/>
                                          </p:stCondLst>
                                        </p:cTn>
                                        <p:tgtEl>
                                          <p:spTgt spid="118"/>
                                        </p:tgtEl>
                                        <p:attrNameLst>
                                          <p:attrName>style.visibility</p:attrName>
                                        </p:attrNameLst>
                                      </p:cBhvr>
                                      <p:to>
                                        <p:strVal val="visible"/>
                                      </p:to>
                                    </p:set>
                                    <p:anim calcmode="lin" valueType="num">
                                      <p:cBhvr>
                                        <p:cTn id="28" dur="500" fill="hold"/>
                                        <p:tgtEl>
                                          <p:spTgt spid="118"/>
                                        </p:tgtEl>
                                        <p:attrNameLst>
                                          <p:attrName>ppt_x</p:attrName>
                                        </p:attrNameLst>
                                      </p:cBhvr>
                                      <p:tavLst>
                                        <p:tav tm="0">
                                          <p:val>
                                            <p:strVal val="#ppt_x+#ppt_w/2"/>
                                          </p:val>
                                        </p:tav>
                                        <p:tav tm="100000">
                                          <p:val>
                                            <p:strVal val="#ppt_x"/>
                                          </p:val>
                                        </p:tav>
                                      </p:tavLst>
                                    </p:anim>
                                    <p:anim calcmode="lin" valueType="num">
                                      <p:cBhvr>
                                        <p:cTn id="29" dur="500" fill="hold"/>
                                        <p:tgtEl>
                                          <p:spTgt spid="118"/>
                                        </p:tgtEl>
                                        <p:attrNameLst>
                                          <p:attrName>ppt_y</p:attrName>
                                        </p:attrNameLst>
                                      </p:cBhvr>
                                      <p:tavLst>
                                        <p:tav tm="0">
                                          <p:val>
                                            <p:strVal val="#ppt_y"/>
                                          </p:val>
                                        </p:tav>
                                        <p:tav tm="100000">
                                          <p:val>
                                            <p:strVal val="#ppt_y"/>
                                          </p:val>
                                        </p:tav>
                                      </p:tavLst>
                                    </p:anim>
                                    <p:anim calcmode="lin" valueType="num">
                                      <p:cBhvr>
                                        <p:cTn id="30" dur="500" fill="hold"/>
                                        <p:tgtEl>
                                          <p:spTgt spid="118"/>
                                        </p:tgtEl>
                                        <p:attrNameLst>
                                          <p:attrName>ppt_w</p:attrName>
                                        </p:attrNameLst>
                                      </p:cBhvr>
                                      <p:tavLst>
                                        <p:tav tm="0">
                                          <p:val>
                                            <p:fltVal val="0"/>
                                          </p:val>
                                        </p:tav>
                                        <p:tav tm="100000">
                                          <p:val>
                                            <p:strVal val="#ppt_w"/>
                                          </p:val>
                                        </p:tav>
                                      </p:tavLst>
                                    </p:anim>
                                    <p:anim calcmode="lin" valueType="num">
                                      <p:cBhvr>
                                        <p:cTn id="31" dur="500" fill="hold"/>
                                        <p:tgtEl>
                                          <p:spTgt spid="118"/>
                                        </p:tgtEl>
                                        <p:attrNameLst>
                                          <p:attrName>ppt_h</p:attrName>
                                        </p:attrNameLst>
                                      </p:cBhvr>
                                      <p:tavLst>
                                        <p:tav tm="0">
                                          <p:val>
                                            <p:strVal val="#ppt_h"/>
                                          </p:val>
                                        </p:tav>
                                        <p:tav tm="100000">
                                          <p:val>
                                            <p:strVal val="#ppt_h"/>
                                          </p:val>
                                        </p:tav>
                                      </p:tavLst>
                                    </p:anim>
                                  </p:childTnLst>
                                </p:cTn>
                              </p:par>
                            </p:childTnLst>
                          </p:cTn>
                        </p:par>
                        <p:par>
                          <p:cTn id="32" fill="hold">
                            <p:stCondLst>
                              <p:cond delay="2000"/>
                            </p:stCondLst>
                            <p:childTnLst>
                              <p:par>
                                <p:cTn id="33" presetID="17" presetClass="entr" presetSubtype="8"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ppt_x</p:attrName>
                                        </p:attrNameLst>
                                      </p:cBhvr>
                                      <p:tavLst>
                                        <p:tav tm="0">
                                          <p:val>
                                            <p:strVal val="#ppt_x-#ppt_w/2"/>
                                          </p:val>
                                        </p:tav>
                                        <p:tav tm="100000">
                                          <p:val>
                                            <p:strVal val="#ppt_x"/>
                                          </p:val>
                                        </p:tav>
                                      </p:tavLst>
                                    </p:anim>
                                    <p:anim calcmode="lin" valueType="num">
                                      <p:cBhvr>
                                        <p:cTn id="36" dur="500" fill="hold"/>
                                        <p:tgtEl>
                                          <p:spTgt spid="20"/>
                                        </p:tgtEl>
                                        <p:attrNameLst>
                                          <p:attrName>ppt_y</p:attrName>
                                        </p:attrNameLst>
                                      </p:cBhvr>
                                      <p:tavLst>
                                        <p:tav tm="0">
                                          <p:val>
                                            <p:strVal val="#ppt_y"/>
                                          </p:val>
                                        </p:tav>
                                        <p:tav tm="100000">
                                          <p:val>
                                            <p:strVal val="#ppt_y"/>
                                          </p:val>
                                        </p:tav>
                                      </p:tavLst>
                                    </p:anim>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strVal val="#ppt_h"/>
                                          </p:val>
                                        </p:tav>
                                        <p:tav tm="100000">
                                          <p:val>
                                            <p:strVal val="#ppt_h"/>
                                          </p:val>
                                        </p:tav>
                                      </p:tavLst>
                                    </p:anim>
                                  </p:childTnLst>
                                </p:cTn>
                              </p:par>
                            </p:childTnLst>
                          </p:cTn>
                        </p:par>
                        <p:par>
                          <p:cTn id="39" fill="hold">
                            <p:stCondLst>
                              <p:cond delay="2500"/>
                            </p:stCondLst>
                            <p:childTnLst>
                              <p:par>
                                <p:cTn id="40" presetID="17" presetClass="entr" presetSubtype="2"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ppt_x</p:attrName>
                                        </p:attrNameLst>
                                      </p:cBhvr>
                                      <p:tavLst>
                                        <p:tav tm="0">
                                          <p:val>
                                            <p:strVal val="#ppt_x+#ppt_w/2"/>
                                          </p:val>
                                        </p:tav>
                                        <p:tav tm="100000">
                                          <p:val>
                                            <p:strVal val="#ppt_x"/>
                                          </p:val>
                                        </p:tav>
                                      </p:tavLst>
                                    </p:anim>
                                    <p:anim calcmode="lin" valueType="num">
                                      <p:cBhvr>
                                        <p:cTn id="43" dur="500" fill="hold"/>
                                        <p:tgtEl>
                                          <p:spTgt spid="42"/>
                                        </p:tgtEl>
                                        <p:attrNameLst>
                                          <p:attrName>ppt_y</p:attrName>
                                        </p:attrNameLst>
                                      </p:cBhvr>
                                      <p:tavLst>
                                        <p:tav tm="0">
                                          <p:val>
                                            <p:strVal val="#ppt_y"/>
                                          </p:val>
                                        </p:tav>
                                        <p:tav tm="100000">
                                          <p:val>
                                            <p:strVal val="#ppt_y"/>
                                          </p:val>
                                        </p:tav>
                                      </p:tavLst>
                                    </p:anim>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strVal val="#ppt_h"/>
                                          </p:val>
                                        </p:tav>
                                        <p:tav tm="100000">
                                          <p:val>
                                            <p:strVal val="#ppt_h"/>
                                          </p:val>
                                        </p:tav>
                                      </p:tavLst>
                                    </p:anim>
                                  </p:childTnLst>
                                </p:cTn>
                              </p:par>
                            </p:childTnLst>
                          </p:cTn>
                        </p:par>
                        <p:par>
                          <p:cTn id="46" fill="hold">
                            <p:stCondLst>
                              <p:cond delay="3000"/>
                            </p:stCondLst>
                            <p:childTnLst>
                              <p:par>
                                <p:cTn id="47" presetID="17" presetClass="entr" presetSubtype="2" fill="hold" nodeType="afterEffect">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cBhvr>
                                        <p:cTn id="49" dur="500" fill="hold"/>
                                        <p:tgtEl>
                                          <p:spTgt spid="119"/>
                                        </p:tgtEl>
                                        <p:attrNameLst>
                                          <p:attrName>ppt_x</p:attrName>
                                        </p:attrNameLst>
                                      </p:cBhvr>
                                      <p:tavLst>
                                        <p:tav tm="0">
                                          <p:val>
                                            <p:strVal val="#ppt_x+#ppt_w/2"/>
                                          </p:val>
                                        </p:tav>
                                        <p:tav tm="100000">
                                          <p:val>
                                            <p:strVal val="#ppt_x"/>
                                          </p:val>
                                        </p:tav>
                                      </p:tavLst>
                                    </p:anim>
                                    <p:anim calcmode="lin" valueType="num">
                                      <p:cBhvr>
                                        <p:cTn id="50" dur="500" fill="hold"/>
                                        <p:tgtEl>
                                          <p:spTgt spid="119"/>
                                        </p:tgtEl>
                                        <p:attrNameLst>
                                          <p:attrName>ppt_y</p:attrName>
                                        </p:attrNameLst>
                                      </p:cBhvr>
                                      <p:tavLst>
                                        <p:tav tm="0">
                                          <p:val>
                                            <p:strVal val="#ppt_y"/>
                                          </p:val>
                                        </p:tav>
                                        <p:tav tm="100000">
                                          <p:val>
                                            <p:strVal val="#ppt_y"/>
                                          </p:val>
                                        </p:tav>
                                      </p:tavLst>
                                    </p:anim>
                                    <p:anim calcmode="lin" valueType="num">
                                      <p:cBhvr>
                                        <p:cTn id="51" dur="500" fill="hold"/>
                                        <p:tgtEl>
                                          <p:spTgt spid="119"/>
                                        </p:tgtEl>
                                        <p:attrNameLst>
                                          <p:attrName>ppt_w</p:attrName>
                                        </p:attrNameLst>
                                      </p:cBhvr>
                                      <p:tavLst>
                                        <p:tav tm="0">
                                          <p:val>
                                            <p:fltVal val="0"/>
                                          </p:val>
                                        </p:tav>
                                        <p:tav tm="100000">
                                          <p:val>
                                            <p:strVal val="#ppt_w"/>
                                          </p:val>
                                        </p:tav>
                                      </p:tavLst>
                                    </p:anim>
                                    <p:anim calcmode="lin" valueType="num">
                                      <p:cBhvr>
                                        <p:cTn id="52" dur="500" fill="hold"/>
                                        <p:tgtEl>
                                          <p:spTgt spid="119"/>
                                        </p:tgtEl>
                                        <p:attrNameLst>
                                          <p:attrName>ppt_h</p:attrName>
                                        </p:attrNameLst>
                                      </p:cBhvr>
                                      <p:tavLst>
                                        <p:tav tm="0">
                                          <p:val>
                                            <p:strVal val="#ppt_h"/>
                                          </p:val>
                                        </p:tav>
                                        <p:tav tm="100000">
                                          <p:val>
                                            <p:strVal val="#ppt_h"/>
                                          </p:val>
                                        </p:tav>
                                      </p:tavLst>
                                    </p:anim>
                                  </p:childTnLst>
                                </p:cTn>
                              </p:par>
                            </p:childTnLst>
                          </p:cTn>
                        </p:par>
                        <p:par>
                          <p:cTn id="53" fill="hold">
                            <p:stCondLst>
                              <p:cond delay="3500"/>
                            </p:stCondLst>
                            <p:childTnLst>
                              <p:par>
                                <p:cTn id="54" presetID="17" presetClass="entr" presetSubtype="8"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ppt_x</p:attrName>
                                        </p:attrNameLst>
                                      </p:cBhvr>
                                      <p:tavLst>
                                        <p:tav tm="0">
                                          <p:val>
                                            <p:strVal val="#ppt_x-#ppt_w/2"/>
                                          </p:val>
                                        </p:tav>
                                        <p:tav tm="100000">
                                          <p:val>
                                            <p:strVal val="#ppt_x"/>
                                          </p:val>
                                        </p:tav>
                                      </p:tavLst>
                                    </p:anim>
                                    <p:anim calcmode="lin" valueType="num">
                                      <p:cBhvr>
                                        <p:cTn id="57" dur="500" fill="hold"/>
                                        <p:tgtEl>
                                          <p:spTgt spid="23"/>
                                        </p:tgtEl>
                                        <p:attrNameLst>
                                          <p:attrName>ppt_y</p:attrName>
                                        </p:attrNameLst>
                                      </p:cBhvr>
                                      <p:tavLst>
                                        <p:tav tm="0">
                                          <p:val>
                                            <p:strVal val="#ppt_y"/>
                                          </p:val>
                                        </p:tav>
                                        <p:tav tm="100000">
                                          <p:val>
                                            <p:strVal val="#ppt_y"/>
                                          </p:val>
                                        </p:tav>
                                      </p:tavLst>
                                    </p:anim>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strVal val="#ppt_h"/>
                                          </p:val>
                                        </p:tav>
                                        <p:tav tm="100000">
                                          <p:val>
                                            <p:strVal val="#ppt_h"/>
                                          </p:val>
                                        </p:tav>
                                      </p:tavLst>
                                    </p:anim>
                                  </p:childTnLst>
                                </p:cTn>
                              </p:par>
                            </p:childTnLst>
                          </p:cTn>
                        </p:par>
                        <p:par>
                          <p:cTn id="60" fill="hold">
                            <p:stCondLst>
                              <p:cond delay="4000"/>
                            </p:stCondLst>
                            <p:childTnLst>
                              <p:par>
                                <p:cTn id="61" presetID="17" presetClass="entr" presetSubtype="2"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ppt_x</p:attrName>
                                        </p:attrNameLst>
                                      </p:cBhvr>
                                      <p:tavLst>
                                        <p:tav tm="0">
                                          <p:val>
                                            <p:strVal val="#ppt_x+#ppt_w/2"/>
                                          </p:val>
                                        </p:tav>
                                        <p:tav tm="100000">
                                          <p:val>
                                            <p:strVal val="#ppt_x"/>
                                          </p:val>
                                        </p:tav>
                                      </p:tavLst>
                                    </p:anim>
                                    <p:anim calcmode="lin" valueType="num">
                                      <p:cBhvr>
                                        <p:cTn id="64" dur="500" fill="hold"/>
                                        <p:tgtEl>
                                          <p:spTgt spid="43"/>
                                        </p:tgtEl>
                                        <p:attrNameLst>
                                          <p:attrName>ppt_y</p:attrName>
                                        </p:attrNameLst>
                                      </p:cBhvr>
                                      <p:tavLst>
                                        <p:tav tm="0">
                                          <p:val>
                                            <p:strVal val="#ppt_y"/>
                                          </p:val>
                                        </p:tav>
                                        <p:tav tm="100000">
                                          <p:val>
                                            <p:strVal val="#ppt_y"/>
                                          </p:val>
                                        </p:tav>
                                      </p:tavLst>
                                    </p:anim>
                                    <p:anim calcmode="lin" valueType="num">
                                      <p:cBhvr>
                                        <p:cTn id="65" dur="500" fill="hold"/>
                                        <p:tgtEl>
                                          <p:spTgt spid="43"/>
                                        </p:tgtEl>
                                        <p:attrNameLst>
                                          <p:attrName>ppt_w</p:attrName>
                                        </p:attrNameLst>
                                      </p:cBhvr>
                                      <p:tavLst>
                                        <p:tav tm="0">
                                          <p:val>
                                            <p:fltVal val="0"/>
                                          </p:val>
                                        </p:tav>
                                        <p:tav tm="100000">
                                          <p:val>
                                            <p:strVal val="#ppt_w"/>
                                          </p:val>
                                        </p:tav>
                                      </p:tavLst>
                                    </p:anim>
                                    <p:anim calcmode="lin" valueType="num">
                                      <p:cBhvr>
                                        <p:cTn id="66" dur="500" fill="hold"/>
                                        <p:tgtEl>
                                          <p:spTgt spid="43"/>
                                        </p:tgtEl>
                                        <p:attrNameLst>
                                          <p:attrName>ppt_h</p:attrName>
                                        </p:attrNameLst>
                                      </p:cBhvr>
                                      <p:tavLst>
                                        <p:tav tm="0">
                                          <p:val>
                                            <p:strVal val="#ppt_h"/>
                                          </p:val>
                                        </p:tav>
                                        <p:tav tm="100000">
                                          <p:val>
                                            <p:strVal val="#ppt_h"/>
                                          </p:val>
                                        </p:tav>
                                      </p:tavLst>
                                    </p:anim>
                                  </p:childTnLst>
                                </p:cTn>
                              </p:par>
                            </p:childTnLst>
                          </p:cTn>
                        </p:par>
                        <p:par>
                          <p:cTn id="67" fill="hold">
                            <p:stCondLst>
                              <p:cond delay="4500"/>
                            </p:stCondLst>
                            <p:childTnLst>
                              <p:par>
                                <p:cTn id="68" presetID="17" presetClass="entr" presetSubtype="2" fill="hold" nodeType="afterEffect">
                                  <p:stCondLst>
                                    <p:cond delay="0"/>
                                  </p:stCondLst>
                                  <p:childTnLst>
                                    <p:set>
                                      <p:cBhvr>
                                        <p:cTn id="69" dur="1" fill="hold">
                                          <p:stCondLst>
                                            <p:cond delay="0"/>
                                          </p:stCondLst>
                                        </p:cTn>
                                        <p:tgtEl>
                                          <p:spTgt spid="120"/>
                                        </p:tgtEl>
                                        <p:attrNameLst>
                                          <p:attrName>style.visibility</p:attrName>
                                        </p:attrNameLst>
                                      </p:cBhvr>
                                      <p:to>
                                        <p:strVal val="visible"/>
                                      </p:to>
                                    </p:set>
                                    <p:anim calcmode="lin" valueType="num">
                                      <p:cBhvr>
                                        <p:cTn id="70" dur="500" fill="hold"/>
                                        <p:tgtEl>
                                          <p:spTgt spid="120"/>
                                        </p:tgtEl>
                                        <p:attrNameLst>
                                          <p:attrName>ppt_x</p:attrName>
                                        </p:attrNameLst>
                                      </p:cBhvr>
                                      <p:tavLst>
                                        <p:tav tm="0">
                                          <p:val>
                                            <p:strVal val="#ppt_x+#ppt_w/2"/>
                                          </p:val>
                                        </p:tav>
                                        <p:tav tm="100000">
                                          <p:val>
                                            <p:strVal val="#ppt_x"/>
                                          </p:val>
                                        </p:tav>
                                      </p:tavLst>
                                    </p:anim>
                                    <p:anim calcmode="lin" valueType="num">
                                      <p:cBhvr>
                                        <p:cTn id="71" dur="500" fill="hold"/>
                                        <p:tgtEl>
                                          <p:spTgt spid="120"/>
                                        </p:tgtEl>
                                        <p:attrNameLst>
                                          <p:attrName>ppt_y</p:attrName>
                                        </p:attrNameLst>
                                      </p:cBhvr>
                                      <p:tavLst>
                                        <p:tav tm="0">
                                          <p:val>
                                            <p:strVal val="#ppt_y"/>
                                          </p:val>
                                        </p:tav>
                                        <p:tav tm="100000">
                                          <p:val>
                                            <p:strVal val="#ppt_y"/>
                                          </p:val>
                                        </p:tav>
                                      </p:tavLst>
                                    </p:anim>
                                    <p:anim calcmode="lin" valueType="num">
                                      <p:cBhvr>
                                        <p:cTn id="72" dur="500" fill="hold"/>
                                        <p:tgtEl>
                                          <p:spTgt spid="120"/>
                                        </p:tgtEl>
                                        <p:attrNameLst>
                                          <p:attrName>ppt_w</p:attrName>
                                        </p:attrNameLst>
                                      </p:cBhvr>
                                      <p:tavLst>
                                        <p:tav tm="0">
                                          <p:val>
                                            <p:fltVal val="0"/>
                                          </p:val>
                                        </p:tav>
                                        <p:tav tm="100000">
                                          <p:val>
                                            <p:strVal val="#ppt_w"/>
                                          </p:val>
                                        </p:tav>
                                      </p:tavLst>
                                    </p:anim>
                                    <p:anim calcmode="lin" valueType="num">
                                      <p:cBhvr>
                                        <p:cTn id="73" dur="500" fill="hold"/>
                                        <p:tgtEl>
                                          <p:spTgt spid="120"/>
                                        </p:tgtEl>
                                        <p:attrNameLst>
                                          <p:attrName>ppt_h</p:attrName>
                                        </p:attrNameLst>
                                      </p:cBhvr>
                                      <p:tavLst>
                                        <p:tav tm="0">
                                          <p:val>
                                            <p:strVal val="#ppt_h"/>
                                          </p:val>
                                        </p:tav>
                                        <p:tav tm="100000">
                                          <p:val>
                                            <p:strVal val="#ppt_h"/>
                                          </p:val>
                                        </p:tav>
                                      </p:tavLst>
                                    </p:anim>
                                  </p:childTnLst>
                                </p:cTn>
                              </p:par>
                            </p:childTnLst>
                          </p:cTn>
                        </p:par>
                        <p:par>
                          <p:cTn id="74" fill="hold">
                            <p:stCondLst>
                              <p:cond delay="5000"/>
                            </p:stCondLst>
                            <p:childTnLst>
                              <p:par>
                                <p:cTn id="75" presetID="17" presetClass="entr" presetSubtype="8"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ppt_x</p:attrName>
                                        </p:attrNameLst>
                                      </p:cBhvr>
                                      <p:tavLst>
                                        <p:tav tm="0">
                                          <p:val>
                                            <p:strVal val="#ppt_x-#ppt_w/2"/>
                                          </p:val>
                                        </p:tav>
                                        <p:tav tm="100000">
                                          <p:val>
                                            <p:strVal val="#ppt_x"/>
                                          </p:val>
                                        </p:tav>
                                      </p:tavLst>
                                    </p:anim>
                                    <p:anim calcmode="lin" valueType="num">
                                      <p:cBhvr>
                                        <p:cTn id="78" dur="500" fill="hold"/>
                                        <p:tgtEl>
                                          <p:spTgt spid="26"/>
                                        </p:tgtEl>
                                        <p:attrNameLst>
                                          <p:attrName>ppt_y</p:attrName>
                                        </p:attrNameLst>
                                      </p:cBhvr>
                                      <p:tavLst>
                                        <p:tav tm="0">
                                          <p:val>
                                            <p:strVal val="#ppt_y"/>
                                          </p:val>
                                        </p:tav>
                                        <p:tav tm="100000">
                                          <p:val>
                                            <p:strVal val="#ppt_y"/>
                                          </p:val>
                                        </p:tav>
                                      </p:tavLst>
                                    </p:anim>
                                    <p:anim calcmode="lin" valueType="num">
                                      <p:cBhvr>
                                        <p:cTn id="79" dur="500" fill="hold"/>
                                        <p:tgtEl>
                                          <p:spTgt spid="26"/>
                                        </p:tgtEl>
                                        <p:attrNameLst>
                                          <p:attrName>ppt_w</p:attrName>
                                        </p:attrNameLst>
                                      </p:cBhvr>
                                      <p:tavLst>
                                        <p:tav tm="0">
                                          <p:val>
                                            <p:fltVal val="0"/>
                                          </p:val>
                                        </p:tav>
                                        <p:tav tm="100000">
                                          <p:val>
                                            <p:strVal val="#ppt_w"/>
                                          </p:val>
                                        </p:tav>
                                      </p:tavLst>
                                    </p:anim>
                                    <p:anim calcmode="lin" valueType="num">
                                      <p:cBhvr>
                                        <p:cTn id="80" dur="500" fill="hold"/>
                                        <p:tgtEl>
                                          <p:spTgt spid="26"/>
                                        </p:tgtEl>
                                        <p:attrNameLst>
                                          <p:attrName>ppt_h</p:attrName>
                                        </p:attrNameLst>
                                      </p:cBhvr>
                                      <p:tavLst>
                                        <p:tav tm="0">
                                          <p:val>
                                            <p:strVal val="#ppt_h"/>
                                          </p:val>
                                        </p:tav>
                                        <p:tav tm="100000">
                                          <p:val>
                                            <p:strVal val="#ppt_h"/>
                                          </p:val>
                                        </p:tav>
                                      </p:tavLst>
                                    </p:anim>
                                  </p:childTnLst>
                                </p:cTn>
                              </p:par>
                            </p:childTnLst>
                          </p:cTn>
                        </p:par>
                        <p:par>
                          <p:cTn id="81" fill="hold">
                            <p:stCondLst>
                              <p:cond delay="5500"/>
                            </p:stCondLst>
                            <p:childTnLst>
                              <p:par>
                                <p:cTn id="82" presetID="17" presetClass="entr" presetSubtype="2" fill="hold" grpId="0" nodeType="after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p:cTn id="84" dur="500" fill="hold"/>
                                        <p:tgtEl>
                                          <p:spTgt spid="44"/>
                                        </p:tgtEl>
                                        <p:attrNameLst>
                                          <p:attrName>ppt_x</p:attrName>
                                        </p:attrNameLst>
                                      </p:cBhvr>
                                      <p:tavLst>
                                        <p:tav tm="0">
                                          <p:val>
                                            <p:strVal val="#ppt_x+#ppt_w/2"/>
                                          </p:val>
                                        </p:tav>
                                        <p:tav tm="100000">
                                          <p:val>
                                            <p:strVal val="#ppt_x"/>
                                          </p:val>
                                        </p:tav>
                                      </p:tavLst>
                                    </p:anim>
                                    <p:anim calcmode="lin" valueType="num">
                                      <p:cBhvr>
                                        <p:cTn id="85" dur="500" fill="hold"/>
                                        <p:tgtEl>
                                          <p:spTgt spid="44"/>
                                        </p:tgtEl>
                                        <p:attrNameLst>
                                          <p:attrName>ppt_y</p:attrName>
                                        </p:attrNameLst>
                                      </p:cBhvr>
                                      <p:tavLst>
                                        <p:tav tm="0">
                                          <p:val>
                                            <p:strVal val="#ppt_y"/>
                                          </p:val>
                                        </p:tav>
                                        <p:tav tm="100000">
                                          <p:val>
                                            <p:strVal val="#ppt_y"/>
                                          </p:val>
                                        </p:tav>
                                      </p:tavLst>
                                    </p:anim>
                                    <p:anim calcmode="lin" valueType="num">
                                      <p:cBhvr>
                                        <p:cTn id="86" dur="500" fill="hold"/>
                                        <p:tgtEl>
                                          <p:spTgt spid="44"/>
                                        </p:tgtEl>
                                        <p:attrNameLst>
                                          <p:attrName>ppt_w</p:attrName>
                                        </p:attrNameLst>
                                      </p:cBhvr>
                                      <p:tavLst>
                                        <p:tav tm="0">
                                          <p:val>
                                            <p:fltVal val="0"/>
                                          </p:val>
                                        </p:tav>
                                        <p:tav tm="100000">
                                          <p:val>
                                            <p:strVal val="#ppt_w"/>
                                          </p:val>
                                        </p:tav>
                                      </p:tavLst>
                                    </p:anim>
                                    <p:anim calcmode="lin" valueType="num">
                                      <p:cBhvr>
                                        <p:cTn id="87" dur="500" fill="hold"/>
                                        <p:tgtEl>
                                          <p:spTgt spid="44"/>
                                        </p:tgtEl>
                                        <p:attrNameLst>
                                          <p:attrName>ppt_h</p:attrName>
                                        </p:attrNameLst>
                                      </p:cBhvr>
                                      <p:tavLst>
                                        <p:tav tm="0">
                                          <p:val>
                                            <p:strVal val="#ppt_h"/>
                                          </p:val>
                                        </p:tav>
                                        <p:tav tm="100000">
                                          <p:val>
                                            <p:strVal val="#ppt_h"/>
                                          </p:val>
                                        </p:tav>
                                      </p:tavLst>
                                    </p:anim>
                                  </p:childTnLst>
                                </p:cTn>
                              </p:par>
                            </p:childTnLst>
                          </p:cTn>
                        </p:par>
                        <p:par>
                          <p:cTn id="88" fill="hold">
                            <p:stCondLst>
                              <p:cond delay="6000"/>
                            </p:stCondLst>
                            <p:childTnLst>
                              <p:par>
                                <p:cTn id="89" presetID="22" presetClass="entr" presetSubtype="4"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wipe(down)">
                                      <p:cBhvr>
                                        <p:cTn id="91" dur="500"/>
                                        <p:tgtEl>
                                          <p:spTgt spid="66"/>
                                        </p:tgtEl>
                                      </p:cBhvr>
                                    </p:animEffect>
                                  </p:childTnLst>
                                </p:cTn>
                              </p:par>
                            </p:childTnLst>
                          </p:cTn>
                        </p:par>
                        <p:par>
                          <p:cTn id="92" fill="hold">
                            <p:stCondLst>
                              <p:cond delay="6500"/>
                            </p:stCondLst>
                            <p:childTnLst>
                              <p:par>
                                <p:cTn id="93" presetID="22" presetClass="entr" presetSubtype="4" fill="hold" nodeType="afterEffect">
                                  <p:stCondLst>
                                    <p:cond delay="0"/>
                                  </p:stCondLst>
                                  <p:childTnLst>
                                    <p:set>
                                      <p:cBhvr>
                                        <p:cTn id="94" dur="1" fill="hold">
                                          <p:stCondLst>
                                            <p:cond delay="0"/>
                                          </p:stCondLst>
                                        </p:cTn>
                                        <p:tgtEl>
                                          <p:spTgt spid="121"/>
                                        </p:tgtEl>
                                        <p:attrNameLst>
                                          <p:attrName>style.visibility</p:attrName>
                                        </p:attrNameLst>
                                      </p:cBhvr>
                                      <p:to>
                                        <p:strVal val="visible"/>
                                      </p:to>
                                    </p:set>
                                    <p:animEffect transition="in" filter="wipe(down)">
                                      <p:cBhvr>
                                        <p:cTn id="95" dur="500"/>
                                        <p:tgtEl>
                                          <p:spTgt spid="121"/>
                                        </p:tgtEl>
                                      </p:cBhvr>
                                    </p:animEffect>
                                  </p:childTnLst>
                                </p:cTn>
                              </p:par>
                            </p:childTnLst>
                          </p:cTn>
                        </p:par>
                        <p:par>
                          <p:cTn id="96" fill="hold">
                            <p:stCondLst>
                              <p:cond delay="7000"/>
                            </p:stCondLst>
                            <p:childTnLst>
                              <p:par>
                                <p:cTn id="97" presetID="10" presetClass="entr" presetSubtype="0" fill="hold" grpId="0" nodeType="afterEffect">
                                  <p:stCondLst>
                                    <p:cond delay="0"/>
                                  </p:stCondLst>
                                  <p:childTnLst>
                                    <p:set>
                                      <p:cBhvr>
                                        <p:cTn id="98" dur="1" fill="hold">
                                          <p:stCondLst>
                                            <p:cond delay="0"/>
                                          </p:stCondLst>
                                        </p:cTn>
                                        <p:tgtEl>
                                          <p:spTgt spid="127"/>
                                        </p:tgtEl>
                                        <p:attrNameLst>
                                          <p:attrName>style.visibility</p:attrName>
                                        </p:attrNameLst>
                                      </p:cBhvr>
                                      <p:to>
                                        <p:strVal val="visible"/>
                                      </p:to>
                                    </p:set>
                                    <p:animEffect transition="in" filter="fade">
                                      <p:cBhvr>
                                        <p:cTn id="99" dur="500"/>
                                        <p:tgtEl>
                                          <p:spTgt spid="127"/>
                                        </p:tgtEl>
                                      </p:cBhvr>
                                    </p:animEffect>
                                  </p:childTnLst>
                                </p:cTn>
                              </p:par>
                              <p:par>
                                <p:cTn id="100" presetID="22" presetClass="entr" presetSubtype="4" fill="hold" nodeType="withEffect">
                                  <p:stCondLst>
                                    <p:cond delay="0"/>
                                  </p:stCondLst>
                                  <p:childTnLst>
                                    <p:set>
                                      <p:cBhvr>
                                        <p:cTn id="101" dur="1" fill="hold">
                                          <p:stCondLst>
                                            <p:cond delay="0"/>
                                          </p:stCondLst>
                                        </p:cTn>
                                        <p:tgtEl>
                                          <p:spTgt spid="123"/>
                                        </p:tgtEl>
                                        <p:attrNameLst>
                                          <p:attrName>style.visibility</p:attrName>
                                        </p:attrNameLst>
                                      </p:cBhvr>
                                      <p:to>
                                        <p:strVal val="visible"/>
                                      </p:to>
                                    </p:set>
                                    <p:animEffect transition="in" filter="wipe(down)">
                                      <p:cBhvr>
                                        <p:cTn id="102" dur="500"/>
                                        <p:tgtEl>
                                          <p:spTgt spid="123"/>
                                        </p:tgtEl>
                                      </p:cBhvr>
                                    </p:animEffect>
                                  </p:childTnLst>
                                </p:cTn>
                              </p:par>
                            </p:childTnLst>
                          </p:cTn>
                        </p:par>
                        <p:par>
                          <p:cTn id="103" fill="hold">
                            <p:stCondLst>
                              <p:cond delay="7500"/>
                            </p:stCondLst>
                            <p:childTnLst>
                              <p:par>
                                <p:cTn id="104" presetID="2" presetClass="entr" presetSubtype="1" fill="hold" nodeType="afterEffect">
                                  <p:stCondLst>
                                    <p:cond delay="0"/>
                                  </p:stCondLst>
                                  <p:childTnLst>
                                    <p:set>
                                      <p:cBhvr>
                                        <p:cTn id="105" dur="1" fill="hold">
                                          <p:stCondLst>
                                            <p:cond delay="0"/>
                                          </p:stCondLst>
                                        </p:cTn>
                                        <p:tgtEl>
                                          <p:spTgt spid="2"/>
                                        </p:tgtEl>
                                        <p:attrNameLst>
                                          <p:attrName>style.visibility</p:attrName>
                                        </p:attrNameLst>
                                      </p:cBhvr>
                                      <p:to>
                                        <p:strVal val="visible"/>
                                      </p:to>
                                    </p:set>
                                    <p:anim calcmode="lin" valueType="num">
                                      <p:cBhvr additive="base">
                                        <p:cTn id="106" dur="500" fill="hold"/>
                                        <p:tgtEl>
                                          <p:spTgt spid="2"/>
                                        </p:tgtEl>
                                        <p:attrNameLst>
                                          <p:attrName>ppt_x</p:attrName>
                                        </p:attrNameLst>
                                      </p:cBhvr>
                                      <p:tavLst>
                                        <p:tav tm="0">
                                          <p:val>
                                            <p:strVal val="#ppt_x"/>
                                          </p:val>
                                        </p:tav>
                                        <p:tav tm="100000">
                                          <p:val>
                                            <p:strVal val="#ppt_x"/>
                                          </p:val>
                                        </p:tav>
                                      </p:tavLst>
                                    </p:anim>
                                    <p:anim calcmode="lin" valueType="num">
                                      <p:cBhvr additive="base">
                                        <p:cTn id="10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1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86705992"/>
              </p:ext>
            </p:extLst>
          </p:nvPr>
        </p:nvGraphicFramePr>
        <p:xfrm>
          <a:off x="0" y="0"/>
          <a:ext cx="12225830" cy="7571523"/>
        </p:xfrm>
        <a:graphic>
          <a:graphicData uri="http://schemas.openxmlformats.org/drawingml/2006/table">
            <a:tbl>
              <a:tblPr firstRow="1" firstCol="1" bandRow="1">
                <a:tableStyleId>{5C22544A-7EE6-4342-B048-85BDC9FD1C3A}</a:tableStyleId>
              </a:tblPr>
              <a:tblGrid>
                <a:gridCol w="9451447">
                  <a:extLst>
                    <a:ext uri="{9D8B030D-6E8A-4147-A177-3AD203B41FA5}">
                      <a16:colId xmlns:a16="http://schemas.microsoft.com/office/drawing/2014/main" val="47945063"/>
                    </a:ext>
                  </a:extLst>
                </a:gridCol>
                <a:gridCol w="2774383">
                  <a:extLst>
                    <a:ext uri="{9D8B030D-6E8A-4147-A177-3AD203B41FA5}">
                      <a16:colId xmlns:a16="http://schemas.microsoft.com/office/drawing/2014/main" val="2062038874"/>
                    </a:ext>
                  </a:extLst>
                </a:gridCol>
              </a:tblGrid>
              <a:tr h="7571523">
                <a:tc>
                  <a:txBody>
                    <a:bodyPr/>
                    <a:lstStyle/>
                    <a:p>
                      <a:pPr algn="l">
                        <a:lnSpc>
                          <a:spcPct val="107000"/>
                        </a:lnSpc>
                        <a:spcAft>
                          <a:spcPts val="0"/>
                        </a:spcAft>
                      </a:pPr>
                      <a:r>
                        <a:rPr lang="uk-UA" sz="2200" dirty="0">
                          <a:effectLst/>
                        </a:rPr>
                        <a:t>Господарче приладдя:</a:t>
                      </a:r>
                      <a:endParaRPr lang="ru-RU" sz="2200" dirty="0">
                        <a:effectLst/>
                      </a:endParaRPr>
                    </a:p>
                    <a:p>
                      <a:pPr algn="l">
                        <a:lnSpc>
                          <a:spcPct val="107000"/>
                        </a:lnSpc>
                        <a:spcAft>
                          <a:spcPts val="0"/>
                        </a:spcAft>
                      </a:pPr>
                      <a:r>
                        <a:rPr lang="uk-UA" sz="2200" dirty="0">
                          <a:effectLst/>
                        </a:rPr>
                        <a:t>Граблі віялові,  мило туалетне, засіб для миття підлоги, серветки для прибирання,  рукавички </a:t>
                      </a:r>
                      <a:r>
                        <a:rPr lang="ru-RU" sz="2200" dirty="0">
                          <a:effectLst/>
                        </a:rPr>
                        <a:t>PRO</a:t>
                      </a:r>
                      <a:r>
                        <a:rPr lang="uk-UA" sz="2200" dirty="0">
                          <a:effectLst/>
                        </a:rPr>
                        <a:t> універсальні, батарейка </a:t>
                      </a:r>
                      <a:r>
                        <a:rPr lang="ru-RU" sz="2200" dirty="0">
                          <a:effectLst/>
                        </a:rPr>
                        <a:t>WILMER</a:t>
                      </a:r>
                      <a:r>
                        <a:rPr lang="uk-UA" sz="2200" dirty="0">
                          <a:effectLst/>
                        </a:rPr>
                        <a:t> АА 10шт,  цемент, мішки для сміття, туалетний папір, порошок для чищення, засоби для скла, </a:t>
                      </a:r>
                      <a:r>
                        <a:rPr lang="uk-UA" sz="2200" dirty="0" err="1">
                          <a:effectLst/>
                        </a:rPr>
                        <a:t>йоршики</a:t>
                      </a:r>
                      <a:r>
                        <a:rPr lang="uk-UA" sz="2200" dirty="0">
                          <a:effectLst/>
                        </a:rPr>
                        <a:t> для унітазу, корзини для сміття, швабра для миття вікон, кріплення для унітазу, куточки, муфти,  дозатор для мила, рідке мило, совок + щітка, </a:t>
                      </a:r>
                      <a:r>
                        <a:rPr lang="uk-UA" sz="2200" dirty="0" err="1">
                          <a:effectLst/>
                        </a:rPr>
                        <a:t>кий</a:t>
                      </a:r>
                      <a:r>
                        <a:rPr lang="uk-UA" sz="2200" dirty="0">
                          <a:effectLst/>
                        </a:rPr>
                        <a:t> для щіток, порошок для прання, білизна, засіб для миття посуду, </a:t>
                      </a:r>
                      <a:r>
                        <a:rPr lang="uk-UA" sz="2200" dirty="0" err="1">
                          <a:effectLst/>
                        </a:rPr>
                        <a:t>флаувер</a:t>
                      </a:r>
                      <a:r>
                        <a:rPr lang="uk-UA" sz="2200" dirty="0">
                          <a:effectLst/>
                        </a:rPr>
                        <a:t> – щітка для унітазу, комплект </a:t>
                      </a:r>
                      <a:r>
                        <a:rPr lang="en-US" sz="2200" dirty="0">
                          <a:effectLst/>
                        </a:rPr>
                        <a:t>WC</a:t>
                      </a:r>
                      <a:r>
                        <a:rPr lang="uk-UA" sz="2200" dirty="0">
                          <a:effectLst/>
                        </a:rPr>
                        <a:t> «Проектні», карнизи стельові, з'єднувачі для карнизу, ключ газовий, засіб для </a:t>
                      </a:r>
                      <a:r>
                        <a:rPr lang="uk-UA" sz="2200" dirty="0" err="1">
                          <a:effectLst/>
                        </a:rPr>
                        <a:t>дезинфекції</a:t>
                      </a:r>
                      <a:r>
                        <a:rPr lang="uk-UA" sz="2200" dirty="0">
                          <a:effectLst/>
                        </a:rPr>
                        <a:t> «</a:t>
                      </a:r>
                      <a:r>
                        <a:rPr lang="uk-UA" sz="2200" dirty="0" err="1">
                          <a:effectLst/>
                        </a:rPr>
                        <a:t>Доместос</a:t>
                      </a:r>
                      <a:r>
                        <a:rPr lang="uk-UA" sz="2200" dirty="0">
                          <a:effectLst/>
                        </a:rPr>
                        <a:t>», ганчірка для підлоги, замок </a:t>
                      </a:r>
                      <a:r>
                        <a:rPr lang="uk-UA" sz="2200" dirty="0" err="1">
                          <a:effectLst/>
                        </a:rPr>
                        <a:t>врізний</a:t>
                      </a:r>
                      <a:r>
                        <a:rPr lang="uk-UA" sz="2200" dirty="0">
                          <a:effectLst/>
                        </a:rPr>
                        <a:t>, ліхтар прожекторний, лампа </a:t>
                      </a:r>
                      <a:r>
                        <a:rPr lang="en-US" sz="2200" dirty="0">
                          <a:effectLst/>
                        </a:rPr>
                        <a:t>LED</a:t>
                      </a:r>
                      <a:r>
                        <a:rPr lang="uk-UA" sz="2200" dirty="0">
                          <a:effectLst/>
                        </a:rPr>
                        <a:t>, стрічка клейка, кран кульковий, обойма для труб, кліпса для труб, лопата, відро, щітка для підлоги, розподільна коробка, алебастр, скоба для </a:t>
                      </a:r>
                      <a:r>
                        <a:rPr lang="uk-UA" sz="2200" dirty="0" err="1">
                          <a:effectLst/>
                        </a:rPr>
                        <a:t>провода</a:t>
                      </a:r>
                      <a:r>
                        <a:rPr lang="uk-UA" sz="2200" dirty="0">
                          <a:effectLst/>
                        </a:rPr>
                        <a:t>, </a:t>
                      </a:r>
                      <a:r>
                        <a:rPr lang="uk-UA" sz="2200" dirty="0" err="1">
                          <a:effectLst/>
                        </a:rPr>
                        <a:t>ламель</a:t>
                      </a:r>
                      <a:r>
                        <a:rPr lang="uk-UA" sz="2200" dirty="0">
                          <a:effectLst/>
                        </a:rPr>
                        <a:t>, одноразовий посуд, пластифікатор, провід,  Френч – прес, чайний набір, </a:t>
                      </a:r>
                      <a:r>
                        <a:rPr lang="uk-UA" sz="2200" dirty="0" err="1">
                          <a:effectLst/>
                        </a:rPr>
                        <a:t>ростовимірювач</a:t>
                      </a:r>
                      <a:r>
                        <a:rPr lang="uk-UA" sz="2200" dirty="0">
                          <a:effectLst/>
                        </a:rPr>
                        <a:t> з електронними вагами, годинники (10 од), світильники </a:t>
                      </a:r>
                      <a:r>
                        <a:rPr lang="en-US" sz="2200" dirty="0">
                          <a:effectLst/>
                        </a:rPr>
                        <a:t>LED</a:t>
                      </a:r>
                      <a:r>
                        <a:rPr lang="uk-UA" sz="2200" dirty="0">
                          <a:effectLst/>
                        </a:rPr>
                        <a:t>, килимки «</a:t>
                      </a:r>
                      <a:r>
                        <a:rPr lang="uk-UA" sz="2200" dirty="0" err="1">
                          <a:effectLst/>
                        </a:rPr>
                        <a:t>Соти</a:t>
                      </a:r>
                      <a:r>
                        <a:rPr lang="uk-UA" sz="2200" dirty="0">
                          <a:effectLst/>
                        </a:rPr>
                        <a:t>» - рекреація 1 поверху, пожежна під ключ, ключи, покривало </a:t>
                      </a:r>
                      <a:endParaRPr lang="ru-RU" sz="2200" dirty="0">
                        <a:effectLst/>
                      </a:endParaRPr>
                    </a:p>
                    <a:p>
                      <a:pPr algn="l">
                        <a:lnSpc>
                          <a:spcPct val="107000"/>
                        </a:lnSpc>
                        <a:spcAft>
                          <a:spcPts val="0"/>
                        </a:spcAft>
                      </a:pPr>
                      <a:r>
                        <a:rPr lang="uk-UA" sz="2200" dirty="0">
                          <a:effectLst/>
                        </a:rPr>
                        <a:t> </a:t>
                      </a:r>
                      <a:endParaRPr lang="ru-RU" sz="2200" dirty="0">
                        <a:effectLst/>
                      </a:endParaRPr>
                    </a:p>
                    <a:p>
                      <a:pPr algn="l">
                        <a:lnSpc>
                          <a:spcPct val="107000"/>
                        </a:lnSpc>
                        <a:spcAft>
                          <a:spcPts val="0"/>
                        </a:spcAft>
                      </a:pPr>
                      <a:r>
                        <a:rPr lang="uk-UA" sz="1100" dirty="0">
                          <a:effectLst/>
                        </a:rPr>
                        <a:t> </a:t>
                      </a:r>
                      <a:endParaRPr lang="ru-RU" sz="1100" dirty="0">
                        <a:effectLst/>
                      </a:endParaRPr>
                    </a:p>
                    <a:p>
                      <a:pPr algn="l">
                        <a:lnSpc>
                          <a:spcPct val="107000"/>
                        </a:lnSpc>
                        <a:spcAft>
                          <a:spcPts val="0"/>
                        </a:spcAft>
                      </a:pPr>
                      <a:r>
                        <a:rPr lang="uk-UA" sz="1100" dirty="0">
                          <a:effectLst/>
                        </a:rPr>
                        <a:t> </a:t>
                      </a:r>
                      <a:endParaRPr lang="ru-RU" sz="1100" dirty="0">
                        <a:effectLst/>
                      </a:endParaRPr>
                    </a:p>
                    <a:p>
                      <a:pPr algn="l">
                        <a:lnSpc>
                          <a:spcPct val="107000"/>
                        </a:lnSpc>
                        <a:spcAft>
                          <a:spcPts val="0"/>
                        </a:spcAft>
                      </a:pPr>
                      <a:r>
                        <a:rPr lang="uk-UA" sz="1100" dirty="0">
                          <a:effectLst/>
                        </a:rPr>
                        <a:t> </a:t>
                      </a:r>
                      <a:endParaRPr lang="ru-RU" sz="1100" dirty="0">
                        <a:effectLst/>
                      </a:endParaRPr>
                    </a:p>
                    <a:p>
                      <a:pPr algn="l">
                        <a:lnSpc>
                          <a:spcPct val="107000"/>
                        </a:lnSpc>
                        <a:spcAft>
                          <a:spcPts val="0"/>
                        </a:spcAft>
                      </a:pPr>
                      <a:r>
                        <a:rPr lang="uk-UA"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800" dirty="0">
                          <a:solidFill>
                            <a:srgbClr val="FFFF00"/>
                          </a:solidFill>
                          <a:effectLst/>
                        </a:rPr>
                        <a:t>66999,71</a:t>
                      </a:r>
                      <a:endParaRPr lang="ru-RU" sz="3600" dirty="0">
                        <a:solidFill>
                          <a:srgbClr val="FFFF00"/>
                        </a:solidFill>
                        <a:effectLst/>
                      </a:endParaRPr>
                    </a:p>
                    <a:p>
                      <a:pPr algn="l">
                        <a:lnSpc>
                          <a:spcPct val="107000"/>
                        </a:lnSpc>
                        <a:spcAft>
                          <a:spcPts val="0"/>
                        </a:spcAft>
                      </a:pPr>
                      <a:r>
                        <a:rPr lang="uk-UA" sz="16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7847629"/>
                  </a:ext>
                </a:extLst>
              </a:tr>
            </a:tbl>
          </a:graphicData>
        </a:graphic>
      </p:graphicFrame>
    </p:spTree>
    <p:extLst>
      <p:ext uri="{BB962C8B-B14F-4D97-AF65-F5344CB8AC3E}">
        <p14:creationId xmlns:p14="http://schemas.microsoft.com/office/powerpoint/2010/main" val="310704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998075726"/>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9425294">
                  <a:extLst>
                    <a:ext uri="{9D8B030D-6E8A-4147-A177-3AD203B41FA5}">
                      <a16:colId xmlns:a16="http://schemas.microsoft.com/office/drawing/2014/main" val="215759617"/>
                    </a:ext>
                  </a:extLst>
                </a:gridCol>
                <a:gridCol w="2766706">
                  <a:extLst>
                    <a:ext uri="{9D8B030D-6E8A-4147-A177-3AD203B41FA5}">
                      <a16:colId xmlns:a16="http://schemas.microsoft.com/office/drawing/2014/main" val="2432787005"/>
                    </a:ext>
                  </a:extLst>
                </a:gridCol>
              </a:tblGrid>
              <a:tr h="6858000">
                <a:tc>
                  <a:txBody>
                    <a:bodyPr/>
                    <a:lstStyle/>
                    <a:p>
                      <a:pPr algn="l">
                        <a:lnSpc>
                          <a:spcPct val="107000"/>
                        </a:lnSpc>
                        <a:spcAft>
                          <a:spcPts val="0"/>
                        </a:spcAft>
                      </a:pPr>
                      <a:r>
                        <a:rPr lang="uk-UA" sz="3200" dirty="0">
                          <a:effectLst/>
                        </a:rPr>
                        <a:t>Канцтовари: </a:t>
                      </a:r>
                      <a:endParaRPr lang="ru-RU" sz="2800" dirty="0">
                        <a:effectLst/>
                      </a:endParaRPr>
                    </a:p>
                    <a:p>
                      <a:pPr algn="l">
                        <a:lnSpc>
                          <a:spcPct val="107000"/>
                        </a:lnSpc>
                        <a:spcAft>
                          <a:spcPts val="0"/>
                        </a:spcAft>
                      </a:pPr>
                      <a:r>
                        <a:rPr lang="uk-UA" sz="2800" dirty="0" err="1">
                          <a:effectLst/>
                        </a:rPr>
                        <a:t>Фоторамки</a:t>
                      </a:r>
                      <a:r>
                        <a:rPr lang="uk-UA" sz="2800" dirty="0">
                          <a:effectLst/>
                        </a:rPr>
                        <a:t>, ручки кулькові, , клей-</a:t>
                      </a:r>
                      <a:r>
                        <a:rPr lang="uk-UA" sz="2800" dirty="0" err="1">
                          <a:effectLst/>
                        </a:rPr>
                        <a:t>карандаш,скотч</a:t>
                      </a:r>
                      <a:r>
                        <a:rPr lang="uk-UA" sz="2800" dirty="0">
                          <a:effectLst/>
                        </a:rPr>
                        <a:t> офісний двосторонній, </a:t>
                      </a:r>
                      <a:r>
                        <a:rPr lang="uk-UA" sz="2800" dirty="0" err="1">
                          <a:effectLst/>
                        </a:rPr>
                        <a:t>степлер</a:t>
                      </a:r>
                      <a:r>
                        <a:rPr lang="uk-UA" sz="2800" dirty="0">
                          <a:effectLst/>
                        </a:rPr>
                        <a:t> пластиковий до 10 </a:t>
                      </a:r>
                      <a:r>
                        <a:rPr lang="uk-UA" sz="2800" dirty="0" err="1">
                          <a:effectLst/>
                        </a:rPr>
                        <a:t>арк</a:t>
                      </a:r>
                      <a:r>
                        <a:rPr lang="uk-UA" sz="2800" dirty="0">
                          <a:effectLst/>
                        </a:rPr>
                        <a:t>. (скоби №10), </a:t>
                      </a:r>
                      <a:r>
                        <a:rPr lang="uk-UA" sz="2800" dirty="0" err="1">
                          <a:effectLst/>
                        </a:rPr>
                        <a:t>біндери</a:t>
                      </a:r>
                      <a:r>
                        <a:rPr lang="uk-UA" sz="2800" dirty="0">
                          <a:effectLst/>
                        </a:rPr>
                        <a:t> 32мм, 12 од, папка - короб на зав'язках архів, зошит канцелярський </a:t>
                      </a:r>
                      <a:r>
                        <a:rPr lang="uk-UA" sz="2800" dirty="0" err="1">
                          <a:effectLst/>
                        </a:rPr>
                        <a:t>тв</a:t>
                      </a:r>
                      <a:r>
                        <a:rPr lang="uk-UA" sz="2800" dirty="0">
                          <a:effectLst/>
                        </a:rPr>
                        <a:t>.,обкладинка 96 </a:t>
                      </a:r>
                      <a:r>
                        <a:rPr lang="uk-UA" sz="2800" dirty="0" err="1">
                          <a:effectLst/>
                        </a:rPr>
                        <a:t>арк</a:t>
                      </a:r>
                      <a:r>
                        <a:rPr lang="uk-UA" sz="2800" dirty="0">
                          <a:effectLst/>
                        </a:rPr>
                        <a:t>., маркер  </a:t>
                      </a:r>
                      <a:r>
                        <a:rPr lang="ru-RU" sz="2800" dirty="0" err="1">
                          <a:effectLst/>
                        </a:rPr>
                        <a:t>Flipchart</a:t>
                      </a:r>
                      <a:r>
                        <a:rPr lang="uk-UA" sz="2800" dirty="0">
                          <a:effectLst/>
                        </a:rPr>
                        <a:t>,  файл А4+ 50мкм (100шт),  ватман А4 190гр\м2 (1 лист), папка – швидкозшивач, папір офісний, клейка стрічка, ніж універсальний, папір для запису, ножиці, книга канцелярська, папка з файлами, </a:t>
                      </a:r>
                      <a:r>
                        <a:rPr lang="uk-UA" sz="2800" dirty="0" err="1">
                          <a:effectLst/>
                        </a:rPr>
                        <a:t>антистеплер</a:t>
                      </a:r>
                      <a:r>
                        <a:rPr lang="uk-UA" sz="2800" dirty="0">
                          <a:effectLst/>
                        </a:rPr>
                        <a:t>, скріпки, блокнот, папка конверт на кнопці, нитка прошивальна, комплект магнітів, набір настільний, щоденники, папір крафт, олівці, пензлик нейлон, гуаш 6 </a:t>
                      </a:r>
                      <a:r>
                        <a:rPr lang="uk-UA" sz="2800" dirty="0" err="1">
                          <a:effectLst/>
                        </a:rPr>
                        <a:t>кол</a:t>
                      </a:r>
                      <a:r>
                        <a:rPr lang="uk-UA" sz="2800" dirty="0">
                          <a:effectLst/>
                        </a:rPr>
                        <a:t>.</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000" dirty="0">
                          <a:solidFill>
                            <a:srgbClr val="FFFF00"/>
                          </a:solidFill>
                          <a:effectLst/>
                        </a:rPr>
                        <a:t>13802,21</a:t>
                      </a:r>
                      <a:endParaRPr lang="ru-RU"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5829788"/>
                  </a:ext>
                </a:extLst>
              </a:tr>
            </a:tbl>
          </a:graphicData>
        </a:graphic>
      </p:graphicFrame>
    </p:spTree>
    <p:extLst>
      <p:ext uri="{BB962C8B-B14F-4D97-AF65-F5344CB8AC3E}">
        <p14:creationId xmlns:p14="http://schemas.microsoft.com/office/powerpoint/2010/main" val="2386208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203" y="0"/>
            <a:ext cx="5141593" cy="6858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728" y="0"/>
            <a:ext cx="9146543" cy="685800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34" y="0"/>
            <a:ext cx="12160332" cy="6858000"/>
          </a:xfrm>
          <a:prstGeom prst="rect">
            <a:avLst/>
          </a:prstGeom>
        </p:spPr>
      </p:pic>
      <p:pic>
        <p:nvPicPr>
          <p:cNvPr id="10" name="Рисунок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834" y="0"/>
            <a:ext cx="12160332" cy="6858000"/>
          </a:xfrm>
          <a:prstGeom prst="rect">
            <a:avLst/>
          </a:prstGeom>
        </p:spPr>
      </p:pic>
      <p:sp>
        <p:nvSpPr>
          <p:cNvPr id="11" name="Прямоугольник 10">
            <a:hlinkClick r:id="rId11" action="ppaction://hlinksldjump"/>
          </p:cNvPr>
          <p:cNvSpPr/>
          <p:nvPr/>
        </p:nvSpPr>
        <p:spPr>
          <a:xfrm>
            <a:off x="0" y="0"/>
            <a:ext cx="12192000" cy="6949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90391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3"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500" fill="hold"/>
                                        <p:tgtEl>
                                          <p:spTgt spid="3"/>
                                        </p:tgtEl>
                                        <p:attrNameLst>
                                          <p:attrName>ppt_x</p:attrName>
                                        </p:attrNameLst>
                                      </p:cBhvr>
                                      <p:tavLst>
                                        <p:tav tm="0">
                                          <p:val>
                                            <p:strVal val="1+#ppt_w/2"/>
                                          </p:val>
                                        </p:tav>
                                        <p:tav tm="100000">
                                          <p:val>
                                            <p:strVal val="#ppt_x"/>
                                          </p:val>
                                        </p:tav>
                                      </p:tavLst>
                                    </p:anim>
                                    <p:anim calcmode="lin" valueType="num">
                                      <p:cBhvr additive="base">
                                        <p:cTn id="13" dur="15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3"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500" fill="hold"/>
                                        <p:tgtEl>
                                          <p:spTgt spid="4"/>
                                        </p:tgtEl>
                                        <p:attrNameLst>
                                          <p:attrName>ppt_x</p:attrName>
                                        </p:attrNameLst>
                                      </p:cBhvr>
                                      <p:tavLst>
                                        <p:tav tm="0">
                                          <p:val>
                                            <p:strVal val="1+#ppt_w/2"/>
                                          </p:val>
                                        </p:tav>
                                        <p:tav tm="100000">
                                          <p:val>
                                            <p:strVal val="#ppt_x"/>
                                          </p:val>
                                        </p:tav>
                                      </p:tavLst>
                                    </p:anim>
                                    <p:anim calcmode="lin" valueType="num">
                                      <p:cBhvr additive="base">
                                        <p:cTn id="18" dur="15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4500"/>
                            </p:stCondLst>
                            <p:childTnLst>
                              <p:par>
                                <p:cTn id="20" presetID="2" presetClass="entr" presetSubtype="3"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500" fill="hold"/>
                                        <p:tgtEl>
                                          <p:spTgt spid="5"/>
                                        </p:tgtEl>
                                        <p:attrNameLst>
                                          <p:attrName>ppt_x</p:attrName>
                                        </p:attrNameLst>
                                      </p:cBhvr>
                                      <p:tavLst>
                                        <p:tav tm="0">
                                          <p:val>
                                            <p:strVal val="1+#ppt_w/2"/>
                                          </p:val>
                                        </p:tav>
                                        <p:tav tm="100000">
                                          <p:val>
                                            <p:strVal val="#ppt_x"/>
                                          </p:val>
                                        </p:tav>
                                      </p:tavLst>
                                    </p:anim>
                                    <p:anim calcmode="lin" valueType="num">
                                      <p:cBhvr additive="base">
                                        <p:cTn id="23" dur="1500" fill="hold"/>
                                        <p:tgtEl>
                                          <p:spTgt spid="5"/>
                                        </p:tgtEl>
                                        <p:attrNameLst>
                                          <p:attrName>ppt_y</p:attrName>
                                        </p:attrNameLst>
                                      </p:cBhvr>
                                      <p:tavLst>
                                        <p:tav tm="0">
                                          <p:val>
                                            <p:strVal val="0-#ppt_h/2"/>
                                          </p:val>
                                        </p:tav>
                                        <p:tav tm="100000">
                                          <p:val>
                                            <p:strVal val="#ppt_y"/>
                                          </p:val>
                                        </p:tav>
                                      </p:tavLst>
                                    </p:anim>
                                  </p:childTnLst>
                                </p:cTn>
                              </p:par>
                            </p:childTnLst>
                          </p:cTn>
                        </p:par>
                        <p:par>
                          <p:cTn id="24" fill="hold">
                            <p:stCondLst>
                              <p:cond delay="6000"/>
                            </p:stCondLst>
                            <p:childTnLst>
                              <p:par>
                                <p:cTn id="25" presetID="2" presetClass="entr" presetSubtype="3"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500" fill="hold"/>
                                        <p:tgtEl>
                                          <p:spTgt spid="6"/>
                                        </p:tgtEl>
                                        <p:attrNameLst>
                                          <p:attrName>ppt_x</p:attrName>
                                        </p:attrNameLst>
                                      </p:cBhvr>
                                      <p:tavLst>
                                        <p:tav tm="0">
                                          <p:val>
                                            <p:strVal val="1+#ppt_w/2"/>
                                          </p:val>
                                        </p:tav>
                                        <p:tav tm="100000">
                                          <p:val>
                                            <p:strVal val="#ppt_x"/>
                                          </p:val>
                                        </p:tav>
                                      </p:tavLst>
                                    </p:anim>
                                    <p:anim calcmode="lin" valueType="num">
                                      <p:cBhvr additive="base">
                                        <p:cTn id="28" dur="1500" fill="hold"/>
                                        <p:tgtEl>
                                          <p:spTgt spid="6"/>
                                        </p:tgtEl>
                                        <p:attrNameLst>
                                          <p:attrName>ppt_y</p:attrName>
                                        </p:attrNameLst>
                                      </p:cBhvr>
                                      <p:tavLst>
                                        <p:tav tm="0">
                                          <p:val>
                                            <p:strVal val="0-#ppt_h/2"/>
                                          </p:val>
                                        </p:tav>
                                        <p:tav tm="100000">
                                          <p:val>
                                            <p:strVal val="#ppt_y"/>
                                          </p:val>
                                        </p:tav>
                                      </p:tavLst>
                                    </p:anim>
                                  </p:childTnLst>
                                </p:cTn>
                              </p:par>
                            </p:childTnLst>
                          </p:cTn>
                        </p:par>
                        <p:par>
                          <p:cTn id="29" fill="hold">
                            <p:stCondLst>
                              <p:cond delay="7500"/>
                            </p:stCondLst>
                            <p:childTnLst>
                              <p:par>
                                <p:cTn id="30" presetID="2" presetClass="entr" presetSubtype="3"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1500" fill="hold"/>
                                        <p:tgtEl>
                                          <p:spTgt spid="7"/>
                                        </p:tgtEl>
                                        <p:attrNameLst>
                                          <p:attrName>ppt_x</p:attrName>
                                        </p:attrNameLst>
                                      </p:cBhvr>
                                      <p:tavLst>
                                        <p:tav tm="0">
                                          <p:val>
                                            <p:strVal val="1+#ppt_w/2"/>
                                          </p:val>
                                        </p:tav>
                                        <p:tav tm="100000">
                                          <p:val>
                                            <p:strVal val="#ppt_x"/>
                                          </p:val>
                                        </p:tav>
                                      </p:tavLst>
                                    </p:anim>
                                    <p:anim calcmode="lin" valueType="num">
                                      <p:cBhvr additive="base">
                                        <p:cTn id="33" dur="1500" fill="hold"/>
                                        <p:tgtEl>
                                          <p:spTgt spid="7"/>
                                        </p:tgtEl>
                                        <p:attrNameLst>
                                          <p:attrName>ppt_y</p:attrName>
                                        </p:attrNameLst>
                                      </p:cBhvr>
                                      <p:tavLst>
                                        <p:tav tm="0">
                                          <p:val>
                                            <p:strVal val="0-#ppt_h/2"/>
                                          </p:val>
                                        </p:tav>
                                        <p:tav tm="100000">
                                          <p:val>
                                            <p:strVal val="#ppt_y"/>
                                          </p:val>
                                        </p:tav>
                                      </p:tavLst>
                                    </p:anim>
                                  </p:childTnLst>
                                </p:cTn>
                              </p:par>
                            </p:childTnLst>
                          </p:cTn>
                        </p:par>
                        <p:par>
                          <p:cTn id="34" fill="hold">
                            <p:stCondLst>
                              <p:cond delay="9000"/>
                            </p:stCondLst>
                            <p:childTnLst>
                              <p:par>
                                <p:cTn id="35" presetID="2" presetClass="entr" presetSubtype="3"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500" fill="hold"/>
                                        <p:tgtEl>
                                          <p:spTgt spid="8"/>
                                        </p:tgtEl>
                                        <p:attrNameLst>
                                          <p:attrName>ppt_x</p:attrName>
                                        </p:attrNameLst>
                                      </p:cBhvr>
                                      <p:tavLst>
                                        <p:tav tm="0">
                                          <p:val>
                                            <p:strVal val="1+#ppt_w/2"/>
                                          </p:val>
                                        </p:tav>
                                        <p:tav tm="100000">
                                          <p:val>
                                            <p:strVal val="#ppt_x"/>
                                          </p:val>
                                        </p:tav>
                                      </p:tavLst>
                                    </p:anim>
                                    <p:anim calcmode="lin" valueType="num">
                                      <p:cBhvr additive="base">
                                        <p:cTn id="38" dur="1500" fill="hold"/>
                                        <p:tgtEl>
                                          <p:spTgt spid="8"/>
                                        </p:tgtEl>
                                        <p:attrNameLst>
                                          <p:attrName>ppt_y</p:attrName>
                                        </p:attrNameLst>
                                      </p:cBhvr>
                                      <p:tavLst>
                                        <p:tav tm="0">
                                          <p:val>
                                            <p:strVal val="0-#ppt_h/2"/>
                                          </p:val>
                                        </p:tav>
                                        <p:tav tm="100000">
                                          <p:val>
                                            <p:strVal val="#ppt_y"/>
                                          </p:val>
                                        </p:tav>
                                      </p:tavLst>
                                    </p:anim>
                                  </p:childTnLst>
                                </p:cTn>
                              </p:par>
                            </p:childTnLst>
                          </p:cTn>
                        </p:par>
                        <p:par>
                          <p:cTn id="39" fill="hold">
                            <p:stCondLst>
                              <p:cond delay="10500"/>
                            </p:stCondLst>
                            <p:childTnLst>
                              <p:par>
                                <p:cTn id="40" presetID="2" presetClass="entr" presetSubtype="3"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1500" fill="hold"/>
                                        <p:tgtEl>
                                          <p:spTgt spid="9"/>
                                        </p:tgtEl>
                                        <p:attrNameLst>
                                          <p:attrName>ppt_x</p:attrName>
                                        </p:attrNameLst>
                                      </p:cBhvr>
                                      <p:tavLst>
                                        <p:tav tm="0">
                                          <p:val>
                                            <p:strVal val="1+#ppt_w/2"/>
                                          </p:val>
                                        </p:tav>
                                        <p:tav tm="100000">
                                          <p:val>
                                            <p:strVal val="#ppt_x"/>
                                          </p:val>
                                        </p:tav>
                                      </p:tavLst>
                                    </p:anim>
                                    <p:anim calcmode="lin" valueType="num">
                                      <p:cBhvr additive="base">
                                        <p:cTn id="43" dur="1500" fill="hold"/>
                                        <p:tgtEl>
                                          <p:spTgt spid="9"/>
                                        </p:tgtEl>
                                        <p:attrNameLst>
                                          <p:attrName>ppt_y</p:attrName>
                                        </p:attrNameLst>
                                      </p:cBhvr>
                                      <p:tavLst>
                                        <p:tav tm="0">
                                          <p:val>
                                            <p:strVal val="0-#ppt_h/2"/>
                                          </p:val>
                                        </p:tav>
                                        <p:tav tm="100000">
                                          <p:val>
                                            <p:strVal val="#ppt_y"/>
                                          </p:val>
                                        </p:tav>
                                      </p:tavLst>
                                    </p:anim>
                                  </p:childTnLst>
                                </p:cTn>
                              </p:par>
                            </p:childTnLst>
                          </p:cTn>
                        </p:par>
                        <p:par>
                          <p:cTn id="44" fill="hold">
                            <p:stCondLst>
                              <p:cond delay="12000"/>
                            </p:stCondLst>
                            <p:childTnLst>
                              <p:par>
                                <p:cTn id="45" presetID="2" presetClass="entr" presetSubtype="3"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500" fill="hold"/>
                                        <p:tgtEl>
                                          <p:spTgt spid="10"/>
                                        </p:tgtEl>
                                        <p:attrNameLst>
                                          <p:attrName>ppt_x</p:attrName>
                                        </p:attrNameLst>
                                      </p:cBhvr>
                                      <p:tavLst>
                                        <p:tav tm="0">
                                          <p:val>
                                            <p:strVal val="1+#ppt_w/2"/>
                                          </p:val>
                                        </p:tav>
                                        <p:tav tm="100000">
                                          <p:val>
                                            <p:strVal val="#ppt_x"/>
                                          </p:val>
                                        </p:tav>
                                      </p:tavLst>
                                    </p:anim>
                                    <p:anim calcmode="lin" valueType="num">
                                      <p:cBhvr additive="base">
                                        <p:cTn id="48"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2926520394"/>
              </p:ext>
            </p:extLst>
          </p:nvPr>
        </p:nvGraphicFramePr>
        <p:xfrm>
          <a:off x="0" y="0"/>
          <a:ext cx="12192000" cy="6879976"/>
        </p:xfrm>
        <a:graphic>
          <a:graphicData uri="http://schemas.openxmlformats.org/drawingml/2006/table">
            <a:tbl>
              <a:tblPr firstRow="1" firstCol="1" bandRow="1">
                <a:tableStyleId>{5C22544A-7EE6-4342-B048-85BDC9FD1C3A}</a:tableStyleId>
              </a:tblPr>
              <a:tblGrid>
                <a:gridCol w="9425294">
                  <a:extLst>
                    <a:ext uri="{9D8B030D-6E8A-4147-A177-3AD203B41FA5}">
                      <a16:colId xmlns:a16="http://schemas.microsoft.com/office/drawing/2014/main" val="641748868"/>
                    </a:ext>
                  </a:extLst>
                </a:gridCol>
                <a:gridCol w="2766706">
                  <a:extLst>
                    <a:ext uri="{9D8B030D-6E8A-4147-A177-3AD203B41FA5}">
                      <a16:colId xmlns:a16="http://schemas.microsoft.com/office/drawing/2014/main" val="4122305308"/>
                    </a:ext>
                  </a:extLst>
                </a:gridCol>
              </a:tblGrid>
              <a:tr h="1032698">
                <a:tc>
                  <a:txBody>
                    <a:bodyPr/>
                    <a:lstStyle/>
                    <a:p>
                      <a:pPr algn="l">
                        <a:lnSpc>
                          <a:spcPct val="107000"/>
                        </a:lnSpc>
                        <a:spcAft>
                          <a:spcPts val="0"/>
                        </a:spcAft>
                      </a:pPr>
                      <a:r>
                        <a:rPr lang="uk-UA" sz="3200" dirty="0">
                          <a:effectLst/>
                        </a:rPr>
                        <a:t>Проведення експертизи навколишнього середовища</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000" dirty="0">
                          <a:solidFill>
                            <a:srgbClr val="FFFF00"/>
                          </a:solidFill>
                          <a:effectLst/>
                        </a:rPr>
                        <a:t>1389,64</a:t>
                      </a:r>
                      <a:endParaRPr lang="ru-RU" sz="4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4712094"/>
                  </a:ext>
                </a:extLst>
              </a:tr>
              <a:tr h="1032698">
                <a:tc>
                  <a:txBody>
                    <a:bodyPr/>
                    <a:lstStyle/>
                    <a:p>
                      <a:pPr algn="l">
                        <a:lnSpc>
                          <a:spcPct val="107000"/>
                        </a:lnSpc>
                        <a:spcAft>
                          <a:spcPts val="0"/>
                        </a:spcAft>
                      </a:pPr>
                      <a:r>
                        <a:rPr lang="uk-UA" sz="3200" dirty="0">
                          <a:effectLst/>
                        </a:rPr>
                        <a:t>Оплата послуг охорони закладу  (ПП </a:t>
                      </a:r>
                      <a:r>
                        <a:rPr lang="uk-UA" sz="3200" dirty="0" err="1">
                          <a:effectLst/>
                        </a:rPr>
                        <a:t>Гуард</a:t>
                      </a:r>
                      <a:r>
                        <a:rPr lang="uk-UA" sz="3200" dirty="0">
                          <a:effectLst/>
                        </a:rPr>
                        <a:t>-Центр)(вересень-березень</a:t>
                      </a:r>
                      <a:r>
                        <a:rPr lang="uk-UA" sz="1100" dirty="0">
                          <a:effectLst/>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000" dirty="0">
                          <a:solidFill>
                            <a:srgbClr val="FFFF00"/>
                          </a:solidFill>
                          <a:effectLst/>
                        </a:rPr>
                        <a:t>106729,0</a:t>
                      </a:r>
                      <a:endParaRPr lang="ru-RU" sz="4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5926133"/>
                  </a:ext>
                </a:extLst>
              </a:tr>
              <a:tr h="3206994">
                <a:tc>
                  <a:txBody>
                    <a:bodyPr/>
                    <a:lstStyle/>
                    <a:p>
                      <a:pPr algn="l">
                        <a:lnSpc>
                          <a:spcPct val="107000"/>
                        </a:lnSpc>
                        <a:spcAft>
                          <a:spcPts val="0"/>
                        </a:spcAft>
                      </a:pPr>
                      <a:r>
                        <a:rPr lang="uk-UA" sz="3200" dirty="0">
                          <a:effectLst/>
                        </a:rPr>
                        <a:t>Оплата транспортних послуг з транспортування гімназійних команд до місця проведення заходів (межах міста), вивезення сміття з підвальних приміщень, сезонного сміття з пришкільної території</a:t>
                      </a:r>
                      <a:endParaRPr lang="ru-RU" sz="3200" dirty="0">
                        <a:effectLst/>
                      </a:endParaRPr>
                    </a:p>
                    <a:p>
                      <a:pPr algn="l">
                        <a:lnSpc>
                          <a:spcPct val="107000"/>
                        </a:lnSpc>
                        <a:spcAft>
                          <a:spcPts val="0"/>
                        </a:spcAft>
                      </a:pPr>
                      <a:r>
                        <a:rPr lang="uk-UA" sz="3200" dirty="0">
                          <a:effectLst/>
                        </a:rPr>
                        <a:t>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000" dirty="0">
                          <a:solidFill>
                            <a:srgbClr val="FFFF00"/>
                          </a:solidFill>
                          <a:effectLst/>
                        </a:rPr>
                        <a:t>26607,96</a:t>
                      </a:r>
                      <a:endParaRPr lang="ru-RU" sz="4000" dirty="0">
                        <a:solidFill>
                          <a:srgbClr val="FFFF00"/>
                        </a:solidFill>
                        <a:effectLst/>
                      </a:endParaRPr>
                    </a:p>
                    <a:p>
                      <a:pPr algn="l">
                        <a:lnSpc>
                          <a:spcPct val="107000"/>
                        </a:lnSpc>
                        <a:spcAft>
                          <a:spcPts val="0"/>
                        </a:spcAft>
                      </a:pPr>
                      <a:r>
                        <a:rPr lang="uk-UA" sz="4000" dirty="0">
                          <a:solidFill>
                            <a:srgbClr val="FFFF00"/>
                          </a:solidFill>
                          <a:effectLst/>
                        </a:rPr>
                        <a:t> </a:t>
                      </a:r>
                      <a:endParaRPr lang="ru-RU" sz="4000" dirty="0">
                        <a:solidFill>
                          <a:srgbClr val="FFFF00"/>
                        </a:solidFill>
                        <a:effectLst/>
                      </a:endParaRPr>
                    </a:p>
                    <a:p>
                      <a:pPr algn="l">
                        <a:lnSpc>
                          <a:spcPct val="107000"/>
                        </a:lnSpc>
                        <a:spcAft>
                          <a:spcPts val="0"/>
                        </a:spcAft>
                      </a:pPr>
                      <a:r>
                        <a:rPr lang="uk-UA" sz="4000" dirty="0">
                          <a:solidFill>
                            <a:srgbClr val="FFFF00"/>
                          </a:solidFill>
                          <a:effectLst/>
                        </a:rPr>
                        <a:t> </a:t>
                      </a:r>
                      <a:endParaRPr lang="ru-RU" sz="4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4435217"/>
                  </a:ext>
                </a:extLst>
              </a:tr>
              <a:tr h="1585610">
                <a:tc>
                  <a:txBody>
                    <a:bodyPr/>
                    <a:lstStyle/>
                    <a:p>
                      <a:pPr algn="l">
                        <a:lnSpc>
                          <a:spcPct val="107000"/>
                        </a:lnSpc>
                        <a:spcAft>
                          <a:spcPts val="0"/>
                        </a:spcAft>
                      </a:pPr>
                      <a:r>
                        <a:rPr lang="uk-UA" sz="1100" dirty="0">
                          <a:effectLst/>
                        </a:rPr>
                        <a:t> </a:t>
                      </a:r>
                      <a:r>
                        <a:rPr lang="uk-UA" sz="3200" dirty="0">
                          <a:effectLst/>
                        </a:rPr>
                        <a:t>Участь в проведенні виставок (</a:t>
                      </a:r>
                      <a:r>
                        <a:rPr lang="uk-UA" sz="3200" dirty="0" err="1">
                          <a:effectLst/>
                        </a:rPr>
                        <a:t>м.Київ</a:t>
                      </a:r>
                      <a:r>
                        <a:rPr lang="uk-UA" sz="3200" dirty="0">
                          <a:effectLst/>
                        </a:rPr>
                        <a:t>), участь у турнірі «</a:t>
                      </a:r>
                      <a:r>
                        <a:rPr lang="en-US" sz="3200" dirty="0">
                          <a:effectLst/>
                        </a:rPr>
                        <a:t>Dnipro open</a:t>
                      </a:r>
                      <a:r>
                        <a:rPr lang="uk-UA" sz="3200" dirty="0">
                          <a:effectLst/>
                        </a:rPr>
                        <a:t>», оплата ж/д квитків,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000" dirty="0">
                          <a:solidFill>
                            <a:srgbClr val="FFFF00"/>
                          </a:solidFill>
                          <a:effectLst/>
                        </a:rPr>
                        <a:t>12043,41 </a:t>
                      </a:r>
                      <a:endParaRPr lang="ru-RU" sz="4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4666371"/>
                  </a:ext>
                </a:extLst>
              </a:tr>
            </a:tbl>
          </a:graphicData>
        </a:graphic>
      </p:graphicFrame>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6298" y="0"/>
            <a:ext cx="558771" cy="1015947"/>
          </a:xfrm>
          <a:prstGeom prst="rect">
            <a:avLst/>
          </a:prstGeom>
        </p:spPr>
      </p:pic>
      <p:sp>
        <p:nvSpPr>
          <p:cNvPr id="4" name="Прямоугольник 3">
            <a:hlinkClick r:id="rId3" action="ppaction://hlinksldjump"/>
          </p:cNvPr>
          <p:cNvSpPr/>
          <p:nvPr/>
        </p:nvSpPr>
        <p:spPr>
          <a:xfrm>
            <a:off x="0" y="32354"/>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7229" y="1080654"/>
            <a:ext cx="687840" cy="118185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1027" y="3059085"/>
            <a:ext cx="874042" cy="986504"/>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437" y="5676145"/>
            <a:ext cx="1833179" cy="1246562"/>
          </a:xfrm>
          <a:prstGeom prst="rect">
            <a:avLst/>
          </a:prstGeom>
        </p:spPr>
      </p:pic>
    </p:spTree>
    <p:extLst>
      <p:ext uri="{BB962C8B-B14F-4D97-AF65-F5344CB8AC3E}">
        <p14:creationId xmlns:p14="http://schemas.microsoft.com/office/powerpoint/2010/main" val="1915985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40915435"/>
              </p:ext>
            </p:extLst>
          </p:nvPr>
        </p:nvGraphicFramePr>
        <p:xfrm>
          <a:off x="0" y="0"/>
          <a:ext cx="12192000" cy="7435660"/>
        </p:xfrm>
        <a:graphic>
          <a:graphicData uri="http://schemas.openxmlformats.org/drawingml/2006/table">
            <a:tbl>
              <a:tblPr firstRow="1" firstCol="1" bandRow="1">
                <a:tableStyleId>{5C22544A-7EE6-4342-B048-85BDC9FD1C3A}</a:tableStyleId>
              </a:tblPr>
              <a:tblGrid>
                <a:gridCol w="9425294">
                  <a:extLst>
                    <a:ext uri="{9D8B030D-6E8A-4147-A177-3AD203B41FA5}">
                      <a16:colId xmlns:a16="http://schemas.microsoft.com/office/drawing/2014/main" val="3111938436"/>
                    </a:ext>
                  </a:extLst>
                </a:gridCol>
                <a:gridCol w="2766706">
                  <a:extLst>
                    <a:ext uri="{9D8B030D-6E8A-4147-A177-3AD203B41FA5}">
                      <a16:colId xmlns:a16="http://schemas.microsoft.com/office/drawing/2014/main" val="847609225"/>
                    </a:ext>
                  </a:extLst>
                </a:gridCol>
              </a:tblGrid>
              <a:tr h="6857999">
                <a:tc>
                  <a:txBody>
                    <a:bodyPr/>
                    <a:lstStyle/>
                    <a:p>
                      <a:pPr algn="l">
                        <a:lnSpc>
                          <a:spcPct val="107000"/>
                        </a:lnSpc>
                        <a:spcAft>
                          <a:spcPts val="0"/>
                        </a:spcAft>
                      </a:pPr>
                      <a:r>
                        <a:rPr lang="uk-UA" sz="2800" dirty="0">
                          <a:effectLst/>
                        </a:rPr>
                        <a:t>Послуги та  роботи по благоустрою та утриманню шкільних споруд:</a:t>
                      </a:r>
                      <a:endParaRPr lang="ru-RU" sz="2400" dirty="0">
                        <a:effectLst/>
                      </a:endParaRPr>
                    </a:p>
                    <a:p>
                      <a:pPr algn="l">
                        <a:lnSpc>
                          <a:spcPct val="107000"/>
                        </a:lnSpc>
                        <a:spcAft>
                          <a:spcPts val="0"/>
                        </a:spcAft>
                      </a:pPr>
                      <a:r>
                        <a:rPr lang="uk-UA" sz="2400" dirty="0">
                          <a:effectLst/>
                        </a:rPr>
                        <a:t>Частковий ремонт даху </a:t>
                      </a:r>
                      <a:endParaRPr lang="ru-RU" sz="2400" dirty="0">
                        <a:effectLst/>
                      </a:endParaRPr>
                    </a:p>
                    <a:p>
                      <a:pPr algn="l">
                        <a:lnSpc>
                          <a:spcPct val="107000"/>
                        </a:lnSpc>
                        <a:spcAft>
                          <a:spcPts val="0"/>
                        </a:spcAft>
                      </a:pPr>
                      <a:r>
                        <a:rPr lang="uk-UA" sz="2400" dirty="0">
                          <a:effectLst/>
                        </a:rPr>
                        <a:t>Прочищення та перевірка вентиляційних каналів</a:t>
                      </a:r>
                      <a:endParaRPr lang="ru-RU" sz="2400" dirty="0">
                        <a:effectLst/>
                      </a:endParaRPr>
                    </a:p>
                    <a:p>
                      <a:pPr algn="l">
                        <a:lnSpc>
                          <a:spcPct val="107000"/>
                        </a:lnSpc>
                        <a:spcAft>
                          <a:spcPts val="0"/>
                        </a:spcAft>
                      </a:pPr>
                      <a:r>
                        <a:rPr lang="uk-UA" sz="2400" dirty="0">
                          <a:effectLst/>
                        </a:rPr>
                        <a:t>Ремонт моноблоку </a:t>
                      </a:r>
                      <a:r>
                        <a:rPr lang="en-US" sz="2400" dirty="0">
                          <a:effectLst/>
                        </a:rPr>
                        <a:t>PEGATRON</a:t>
                      </a:r>
                      <a:endParaRPr lang="ru-RU" sz="2400" dirty="0">
                        <a:effectLst/>
                      </a:endParaRPr>
                    </a:p>
                    <a:p>
                      <a:pPr algn="l">
                        <a:lnSpc>
                          <a:spcPct val="107000"/>
                        </a:lnSpc>
                        <a:spcAft>
                          <a:spcPts val="0"/>
                        </a:spcAft>
                      </a:pPr>
                      <a:r>
                        <a:rPr lang="uk-UA" sz="2400" dirty="0">
                          <a:effectLst/>
                        </a:rPr>
                        <a:t>Технічне обслуговування та цілодобове спостереження за установкою пожежної автоматики </a:t>
                      </a:r>
                      <a:r>
                        <a:rPr lang="ru-RU" sz="2400" dirty="0">
                          <a:effectLst/>
                        </a:rPr>
                        <a:t> </a:t>
                      </a:r>
                      <a:r>
                        <a:rPr lang="ru-RU" sz="2400" dirty="0" err="1">
                          <a:effectLst/>
                        </a:rPr>
                        <a:t>об'єкту</a:t>
                      </a:r>
                      <a:r>
                        <a:rPr lang="ru-RU" sz="2400" dirty="0">
                          <a:effectLst/>
                        </a:rPr>
                        <a:t> КЗО НВО</a:t>
                      </a:r>
                    </a:p>
                    <a:p>
                      <a:pPr algn="l">
                        <a:lnSpc>
                          <a:spcPct val="107000"/>
                        </a:lnSpc>
                        <a:spcAft>
                          <a:spcPts val="0"/>
                        </a:spcAft>
                      </a:pPr>
                      <a:r>
                        <a:rPr lang="uk-UA" sz="2400" dirty="0">
                          <a:effectLst/>
                        </a:rPr>
                        <a:t>Заправка газових балонів </a:t>
                      </a:r>
                      <a:endParaRPr lang="ru-RU" sz="2400" dirty="0">
                        <a:effectLst/>
                      </a:endParaRPr>
                    </a:p>
                    <a:p>
                      <a:pPr algn="l">
                        <a:lnSpc>
                          <a:spcPct val="107000"/>
                        </a:lnSpc>
                        <a:spcAft>
                          <a:spcPts val="0"/>
                        </a:spcAft>
                      </a:pPr>
                      <a:r>
                        <a:rPr lang="uk-UA" sz="2400" dirty="0">
                          <a:effectLst/>
                        </a:rPr>
                        <a:t>Ремонт проектора</a:t>
                      </a:r>
                      <a:endParaRPr lang="ru-RU" sz="2400" dirty="0">
                        <a:effectLst/>
                      </a:endParaRPr>
                    </a:p>
                    <a:p>
                      <a:pPr algn="l">
                        <a:lnSpc>
                          <a:spcPct val="107000"/>
                        </a:lnSpc>
                        <a:spcAft>
                          <a:spcPts val="0"/>
                        </a:spcAft>
                      </a:pPr>
                      <a:r>
                        <a:rPr lang="ru-RU" sz="2400" dirty="0" err="1">
                          <a:effectLst/>
                        </a:rPr>
                        <a:t>Послуги</a:t>
                      </a:r>
                      <a:r>
                        <a:rPr lang="ru-RU" sz="2400" dirty="0">
                          <a:effectLst/>
                        </a:rPr>
                        <a:t> провайдера (абон. плата  за доступ до </a:t>
                      </a:r>
                      <a:r>
                        <a:rPr lang="ru-RU" sz="2400" dirty="0" err="1">
                          <a:effectLst/>
                        </a:rPr>
                        <a:t>мережі</a:t>
                      </a:r>
                      <a:r>
                        <a:rPr lang="ru-RU" sz="2400" dirty="0">
                          <a:effectLst/>
                        </a:rPr>
                        <a:t> </a:t>
                      </a:r>
                      <a:r>
                        <a:rPr lang="ru-RU" sz="2400" dirty="0" err="1">
                          <a:effectLst/>
                        </a:rPr>
                        <a:t>Інтернет</a:t>
                      </a:r>
                      <a:r>
                        <a:rPr lang="ru-RU" sz="2400" dirty="0">
                          <a:effectLst/>
                        </a:rPr>
                        <a:t>) </a:t>
                      </a:r>
                    </a:p>
                    <a:p>
                      <a:pPr algn="l">
                        <a:lnSpc>
                          <a:spcPct val="107000"/>
                        </a:lnSpc>
                        <a:spcAft>
                          <a:spcPts val="0"/>
                        </a:spcAft>
                      </a:pPr>
                      <a:r>
                        <a:rPr lang="ru-RU" sz="2400" dirty="0" err="1">
                          <a:effectLst/>
                        </a:rPr>
                        <a:t>Техпідтримка</a:t>
                      </a:r>
                      <a:r>
                        <a:rPr lang="ru-RU" sz="2400" dirty="0">
                          <a:effectLst/>
                        </a:rPr>
                        <a:t> ПО установи </a:t>
                      </a:r>
                    </a:p>
                    <a:p>
                      <a:pPr algn="l">
                        <a:lnSpc>
                          <a:spcPct val="107000"/>
                        </a:lnSpc>
                        <a:spcAft>
                          <a:spcPts val="0"/>
                        </a:spcAft>
                      </a:pPr>
                      <a:r>
                        <a:rPr lang="uk-UA" sz="2400" dirty="0">
                          <a:effectLst/>
                        </a:rPr>
                        <a:t>Підключення до мережі Інтернет</a:t>
                      </a:r>
                      <a:endParaRPr lang="ru-RU" sz="2400" dirty="0">
                        <a:effectLst/>
                      </a:endParaRPr>
                    </a:p>
                    <a:p>
                      <a:pPr algn="l">
                        <a:lnSpc>
                          <a:spcPct val="107000"/>
                        </a:lnSpc>
                        <a:spcAft>
                          <a:spcPts val="0"/>
                        </a:spcAft>
                      </a:pPr>
                      <a:r>
                        <a:rPr lang="uk-UA" sz="2400" dirty="0">
                          <a:effectLst/>
                        </a:rPr>
                        <a:t>Діагностика </a:t>
                      </a:r>
                      <a:r>
                        <a:rPr lang="uk-UA" sz="2400" dirty="0" err="1">
                          <a:effectLst/>
                        </a:rPr>
                        <a:t>компьютерного</a:t>
                      </a:r>
                      <a:r>
                        <a:rPr lang="uk-UA" sz="2400" dirty="0">
                          <a:effectLst/>
                        </a:rPr>
                        <a:t> обладнання</a:t>
                      </a:r>
                      <a:endParaRPr lang="ru-RU" sz="2400" dirty="0">
                        <a:effectLst/>
                      </a:endParaRPr>
                    </a:p>
                    <a:p>
                      <a:pPr algn="l">
                        <a:lnSpc>
                          <a:spcPct val="107000"/>
                        </a:lnSpc>
                        <a:spcAft>
                          <a:spcPts val="0"/>
                        </a:spcAft>
                      </a:pPr>
                      <a:r>
                        <a:rPr lang="uk-UA" sz="2400" dirty="0">
                          <a:effectLst/>
                        </a:rPr>
                        <a:t>Заміна АКБ блоку управління </a:t>
                      </a:r>
                      <a:r>
                        <a:rPr lang="uk-UA" sz="2400" dirty="0" err="1">
                          <a:effectLst/>
                        </a:rPr>
                        <a:t>внутр</a:t>
                      </a:r>
                      <a:r>
                        <a:rPr lang="uk-UA" sz="2400" dirty="0">
                          <a:effectLst/>
                        </a:rPr>
                        <a:t>. спостереження</a:t>
                      </a:r>
                      <a:endParaRPr lang="ru-RU" sz="2400" dirty="0">
                        <a:effectLst/>
                      </a:endParaRPr>
                    </a:p>
                    <a:p>
                      <a:pPr algn="l">
                        <a:lnSpc>
                          <a:spcPct val="107000"/>
                        </a:lnSpc>
                        <a:spcAft>
                          <a:spcPts val="0"/>
                        </a:spcAft>
                      </a:pPr>
                      <a:r>
                        <a:rPr lang="uk-UA" sz="2400" dirty="0">
                          <a:effectLst/>
                        </a:rPr>
                        <a:t>Встановлення стельової системи </a:t>
                      </a:r>
                      <a:r>
                        <a:rPr lang="en-US" sz="2400" dirty="0" err="1">
                          <a:effectLst/>
                        </a:rPr>
                        <a:t>Lackfolie</a:t>
                      </a:r>
                      <a:r>
                        <a:rPr lang="en-US" sz="2400" dirty="0">
                          <a:effectLst/>
                        </a:rPr>
                        <a:t> </a:t>
                      </a:r>
                      <a:r>
                        <a:rPr lang="uk-UA" sz="2400" dirty="0">
                          <a:effectLst/>
                        </a:rPr>
                        <a:t>(3 кабінети)</a:t>
                      </a:r>
                      <a:endParaRPr lang="ru-RU" sz="2400" dirty="0">
                        <a:effectLst/>
                      </a:endParaRPr>
                    </a:p>
                    <a:p>
                      <a:pPr algn="l">
                        <a:lnSpc>
                          <a:spcPct val="107000"/>
                        </a:lnSpc>
                        <a:spcAft>
                          <a:spcPts val="0"/>
                        </a:spcAft>
                      </a:pPr>
                      <a:r>
                        <a:rPr lang="uk-UA" sz="2400" dirty="0">
                          <a:effectLst/>
                        </a:rPr>
                        <a:t>Ремонт актового залу</a:t>
                      </a:r>
                      <a:endParaRPr lang="ru-RU" sz="2400" dirty="0">
                        <a:effectLst/>
                      </a:endParaRPr>
                    </a:p>
                    <a:p>
                      <a:pPr algn="l">
                        <a:lnSpc>
                          <a:spcPct val="107000"/>
                        </a:lnSpc>
                        <a:spcAft>
                          <a:spcPts val="0"/>
                        </a:spcAft>
                      </a:pPr>
                      <a:r>
                        <a:rPr lang="uk-UA" sz="2400" dirty="0">
                          <a:effectLst/>
                        </a:rPr>
                        <a:t>Ремонт системи електропостачання</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400" dirty="0" smtClean="0">
                          <a:solidFill>
                            <a:srgbClr val="FFFF00"/>
                          </a:solidFill>
                          <a:effectLst/>
                        </a:rPr>
                        <a:t>107614</a:t>
                      </a:r>
                      <a:endParaRPr lang="ru-RU" sz="3200" dirty="0">
                        <a:solidFill>
                          <a:srgbClr val="FFFF00"/>
                        </a:solidFill>
                        <a:effectLst/>
                      </a:endParaRPr>
                    </a:p>
                    <a:p>
                      <a:pPr algn="l">
                        <a:lnSpc>
                          <a:spcPct val="107000"/>
                        </a:lnSpc>
                        <a:spcAft>
                          <a:spcPts val="0"/>
                        </a:spcAft>
                      </a:pPr>
                      <a:r>
                        <a:rPr lang="uk-UA" sz="2400" dirty="0">
                          <a:solidFill>
                            <a:srgbClr val="FFC000"/>
                          </a:solidFill>
                          <a:effectLst/>
                        </a:rPr>
                        <a:t>– 13960,0</a:t>
                      </a:r>
                      <a:endParaRPr lang="ru-RU" sz="2400" dirty="0">
                        <a:solidFill>
                          <a:srgbClr val="FFC000"/>
                        </a:solidFill>
                        <a:effectLst/>
                      </a:endParaRPr>
                    </a:p>
                    <a:p>
                      <a:pPr algn="l">
                        <a:lnSpc>
                          <a:spcPct val="107000"/>
                        </a:lnSpc>
                        <a:spcAft>
                          <a:spcPts val="0"/>
                        </a:spcAft>
                      </a:pPr>
                      <a:r>
                        <a:rPr lang="uk-UA" sz="2400" dirty="0">
                          <a:solidFill>
                            <a:srgbClr val="FFC000"/>
                          </a:solidFill>
                          <a:effectLst/>
                        </a:rPr>
                        <a:t>– 600,0 </a:t>
                      </a:r>
                      <a:endParaRPr lang="ru-RU" sz="2400" dirty="0">
                        <a:solidFill>
                          <a:srgbClr val="FFC000"/>
                        </a:solidFill>
                        <a:effectLst/>
                      </a:endParaRPr>
                    </a:p>
                    <a:p>
                      <a:pPr algn="l">
                        <a:lnSpc>
                          <a:spcPct val="107000"/>
                        </a:lnSpc>
                        <a:spcAft>
                          <a:spcPts val="0"/>
                        </a:spcAft>
                      </a:pPr>
                      <a:r>
                        <a:rPr lang="uk-UA" sz="2400" dirty="0">
                          <a:solidFill>
                            <a:srgbClr val="FFC000"/>
                          </a:solidFill>
                          <a:effectLst/>
                        </a:rPr>
                        <a:t>– 1725,0</a:t>
                      </a:r>
                      <a:endParaRPr lang="ru-RU" sz="2400" dirty="0">
                        <a:solidFill>
                          <a:srgbClr val="FFC000"/>
                        </a:solidFill>
                        <a:effectLst/>
                      </a:endParaRPr>
                    </a:p>
                    <a:p>
                      <a:pPr algn="l">
                        <a:lnSpc>
                          <a:spcPct val="107000"/>
                        </a:lnSpc>
                        <a:spcAft>
                          <a:spcPts val="0"/>
                        </a:spcAft>
                      </a:pPr>
                      <a:r>
                        <a:rPr lang="uk-UA" sz="2400" dirty="0">
                          <a:solidFill>
                            <a:srgbClr val="FFC000"/>
                          </a:solidFill>
                          <a:effectLst/>
                        </a:rPr>
                        <a:t> </a:t>
                      </a:r>
                      <a:endParaRPr lang="ru-RU" sz="2400" dirty="0">
                        <a:solidFill>
                          <a:srgbClr val="FFC000"/>
                        </a:solidFill>
                        <a:effectLst/>
                      </a:endParaRPr>
                    </a:p>
                    <a:p>
                      <a:pPr algn="l">
                        <a:lnSpc>
                          <a:spcPct val="107000"/>
                        </a:lnSpc>
                        <a:spcAft>
                          <a:spcPts val="0"/>
                        </a:spcAft>
                      </a:pPr>
                      <a:r>
                        <a:rPr lang="uk-UA" sz="2400" dirty="0">
                          <a:solidFill>
                            <a:srgbClr val="FFC000"/>
                          </a:solidFill>
                          <a:effectLst/>
                        </a:rPr>
                        <a:t>– 1080,0</a:t>
                      </a:r>
                      <a:endParaRPr lang="ru-RU" sz="2400" dirty="0">
                        <a:solidFill>
                          <a:srgbClr val="FFC000"/>
                        </a:solidFill>
                        <a:effectLst/>
                      </a:endParaRPr>
                    </a:p>
                    <a:p>
                      <a:pPr algn="l">
                        <a:lnSpc>
                          <a:spcPct val="107000"/>
                        </a:lnSpc>
                        <a:spcAft>
                          <a:spcPts val="0"/>
                        </a:spcAft>
                      </a:pPr>
                      <a:r>
                        <a:rPr lang="uk-UA" sz="2400" dirty="0">
                          <a:solidFill>
                            <a:srgbClr val="FFC000"/>
                          </a:solidFill>
                          <a:effectLst/>
                        </a:rPr>
                        <a:t>-1065,0</a:t>
                      </a:r>
                      <a:endParaRPr lang="ru-RU" sz="2400" dirty="0">
                        <a:solidFill>
                          <a:srgbClr val="FFC000"/>
                        </a:solidFill>
                        <a:effectLst/>
                      </a:endParaRPr>
                    </a:p>
                    <a:p>
                      <a:pPr algn="l">
                        <a:lnSpc>
                          <a:spcPct val="107000"/>
                        </a:lnSpc>
                        <a:spcAft>
                          <a:spcPts val="0"/>
                        </a:spcAft>
                      </a:pPr>
                      <a:r>
                        <a:rPr lang="uk-UA" sz="2400" dirty="0">
                          <a:solidFill>
                            <a:srgbClr val="FFC000"/>
                          </a:solidFill>
                          <a:effectLst/>
                        </a:rPr>
                        <a:t>– 3400,0</a:t>
                      </a:r>
                      <a:endParaRPr lang="ru-RU" sz="2400" dirty="0">
                        <a:solidFill>
                          <a:srgbClr val="FFC000"/>
                        </a:solidFill>
                        <a:effectLst/>
                      </a:endParaRPr>
                    </a:p>
                    <a:p>
                      <a:pPr algn="l">
                        <a:lnSpc>
                          <a:spcPct val="107000"/>
                        </a:lnSpc>
                        <a:spcAft>
                          <a:spcPts val="0"/>
                        </a:spcAft>
                      </a:pPr>
                      <a:r>
                        <a:rPr lang="uk-UA" sz="2400" dirty="0">
                          <a:solidFill>
                            <a:srgbClr val="FFC000"/>
                          </a:solidFill>
                          <a:effectLst/>
                        </a:rPr>
                        <a:t>– 3050,0</a:t>
                      </a:r>
                      <a:endParaRPr lang="ru-RU" sz="2400" dirty="0">
                        <a:solidFill>
                          <a:srgbClr val="FFC000"/>
                        </a:solidFill>
                        <a:effectLst/>
                      </a:endParaRPr>
                    </a:p>
                    <a:p>
                      <a:pPr algn="l">
                        <a:lnSpc>
                          <a:spcPct val="107000"/>
                        </a:lnSpc>
                        <a:spcAft>
                          <a:spcPts val="0"/>
                        </a:spcAft>
                      </a:pPr>
                      <a:r>
                        <a:rPr lang="uk-UA" sz="2400" dirty="0">
                          <a:solidFill>
                            <a:srgbClr val="FFC000"/>
                          </a:solidFill>
                          <a:effectLst/>
                        </a:rPr>
                        <a:t>– 900,0 </a:t>
                      </a:r>
                      <a:endParaRPr lang="ru-RU" sz="2400" dirty="0">
                        <a:solidFill>
                          <a:srgbClr val="FFC000"/>
                        </a:solidFill>
                        <a:effectLst/>
                      </a:endParaRPr>
                    </a:p>
                    <a:p>
                      <a:pPr algn="l">
                        <a:lnSpc>
                          <a:spcPct val="107000"/>
                        </a:lnSpc>
                        <a:spcAft>
                          <a:spcPts val="0"/>
                        </a:spcAft>
                      </a:pPr>
                      <a:r>
                        <a:rPr lang="uk-UA" sz="2400" dirty="0">
                          <a:solidFill>
                            <a:srgbClr val="FFC000"/>
                          </a:solidFill>
                          <a:effectLst/>
                        </a:rPr>
                        <a:t>– 2050,0 </a:t>
                      </a:r>
                      <a:endParaRPr lang="ru-RU" sz="2400" dirty="0">
                        <a:solidFill>
                          <a:srgbClr val="FFC000"/>
                        </a:solidFill>
                        <a:effectLst/>
                      </a:endParaRPr>
                    </a:p>
                    <a:p>
                      <a:pPr algn="l">
                        <a:lnSpc>
                          <a:spcPct val="107000"/>
                        </a:lnSpc>
                        <a:spcAft>
                          <a:spcPts val="0"/>
                        </a:spcAft>
                      </a:pPr>
                      <a:r>
                        <a:rPr lang="uk-UA" sz="2400" dirty="0">
                          <a:solidFill>
                            <a:srgbClr val="FFC000"/>
                          </a:solidFill>
                          <a:effectLst/>
                        </a:rPr>
                        <a:t>– 2600,0</a:t>
                      </a:r>
                      <a:endParaRPr lang="ru-RU" sz="2400" dirty="0">
                        <a:solidFill>
                          <a:srgbClr val="FFC000"/>
                        </a:solidFill>
                        <a:effectLst/>
                      </a:endParaRPr>
                    </a:p>
                    <a:p>
                      <a:pPr algn="l">
                        <a:lnSpc>
                          <a:spcPct val="107000"/>
                        </a:lnSpc>
                        <a:spcAft>
                          <a:spcPts val="0"/>
                        </a:spcAft>
                      </a:pPr>
                      <a:r>
                        <a:rPr lang="uk-UA" sz="2400" dirty="0">
                          <a:solidFill>
                            <a:srgbClr val="FFC000"/>
                          </a:solidFill>
                          <a:effectLst/>
                        </a:rPr>
                        <a:t>– 2600,0</a:t>
                      </a:r>
                      <a:endParaRPr lang="ru-RU" sz="2400" dirty="0">
                        <a:solidFill>
                          <a:srgbClr val="FFC000"/>
                        </a:solidFill>
                        <a:effectLst/>
                      </a:endParaRPr>
                    </a:p>
                    <a:p>
                      <a:pPr algn="l">
                        <a:lnSpc>
                          <a:spcPct val="107000"/>
                        </a:lnSpc>
                        <a:spcAft>
                          <a:spcPts val="0"/>
                        </a:spcAft>
                      </a:pPr>
                      <a:r>
                        <a:rPr lang="uk-UA" sz="2400" dirty="0">
                          <a:solidFill>
                            <a:srgbClr val="FFC000"/>
                          </a:solidFill>
                          <a:effectLst/>
                        </a:rPr>
                        <a:t>– 40584,0</a:t>
                      </a:r>
                      <a:endParaRPr lang="ru-RU" sz="2400" dirty="0">
                        <a:solidFill>
                          <a:srgbClr val="FFC000"/>
                        </a:solidFill>
                        <a:effectLst/>
                      </a:endParaRPr>
                    </a:p>
                    <a:p>
                      <a:pPr algn="l">
                        <a:lnSpc>
                          <a:spcPct val="107000"/>
                        </a:lnSpc>
                        <a:spcAft>
                          <a:spcPts val="0"/>
                        </a:spcAft>
                      </a:pPr>
                      <a:r>
                        <a:rPr lang="uk-UA" sz="2400" dirty="0">
                          <a:solidFill>
                            <a:srgbClr val="FFC000"/>
                          </a:solidFill>
                          <a:effectLst/>
                        </a:rPr>
                        <a:t>– 32000,0</a:t>
                      </a:r>
                      <a:endParaRPr lang="ru-RU" sz="2400" dirty="0">
                        <a:solidFill>
                          <a:srgbClr val="FFC000"/>
                        </a:solidFill>
                        <a:effectLst/>
                      </a:endParaRPr>
                    </a:p>
                    <a:p>
                      <a:pPr algn="l">
                        <a:lnSpc>
                          <a:spcPct val="107000"/>
                        </a:lnSpc>
                        <a:spcAft>
                          <a:spcPts val="0"/>
                        </a:spcAft>
                      </a:pPr>
                      <a:r>
                        <a:rPr lang="uk-UA" sz="2400" dirty="0">
                          <a:solidFill>
                            <a:srgbClr val="FFC000"/>
                          </a:solidFill>
                          <a:effectLst/>
                        </a:rPr>
                        <a:t>2900</a:t>
                      </a:r>
                      <a:endParaRPr lang="ru-RU" sz="2400" dirty="0">
                        <a:solidFill>
                          <a:srgbClr val="FFC000"/>
                        </a:solidFill>
                        <a:effectLst/>
                      </a:endParaRPr>
                    </a:p>
                    <a:p>
                      <a:pPr algn="l">
                        <a:lnSpc>
                          <a:spcPct val="107000"/>
                        </a:lnSpc>
                        <a:spcAft>
                          <a:spcPts val="0"/>
                        </a:spcAft>
                      </a:pPr>
                      <a:r>
                        <a:rPr lang="uk-UA" sz="2400" dirty="0">
                          <a:solidFill>
                            <a:srgbClr val="FFC000"/>
                          </a:solidFill>
                          <a:effectLst/>
                        </a:rPr>
                        <a:t> </a:t>
                      </a:r>
                      <a:endParaRPr lang="ru-RU" sz="2400" dirty="0">
                        <a:solidFill>
                          <a:srgbClr val="FFC000"/>
                        </a:solidFill>
                        <a:effectLst/>
                      </a:endParaRPr>
                    </a:p>
                    <a:p>
                      <a:pPr algn="l">
                        <a:lnSpc>
                          <a:spcPct val="107000"/>
                        </a:lnSpc>
                        <a:spcAft>
                          <a:spcPts val="0"/>
                        </a:spcAft>
                      </a:pPr>
                      <a:r>
                        <a:rPr lang="uk-UA" sz="2800" dirty="0">
                          <a:solidFill>
                            <a:srgbClr val="FFC000"/>
                          </a:solidFill>
                          <a:effectLst/>
                        </a:rPr>
                        <a:t> </a:t>
                      </a:r>
                      <a:endParaRPr lang="ru-RU" sz="24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8680515"/>
                  </a:ext>
                </a:extLst>
              </a:tr>
            </a:tbl>
          </a:graphicData>
        </a:graphic>
      </p:graphicFrame>
    </p:spTree>
    <p:extLst>
      <p:ext uri="{BB962C8B-B14F-4D97-AF65-F5344CB8AC3E}">
        <p14:creationId xmlns:p14="http://schemas.microsoft.com/office/powerpoint/2010/main" val="4036031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12" y="-3199"/>
            <a:ext cx="6575367" cy="6858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6143105" y="0"/>
            <a:ext cx="6048895"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2243324" y="-58497"/>
            <a:ext cx="1105046" cy="923330"/>
          </a:xfrm>
          <a:prstGeom prst="rect">
            <a:avLst/>
          </a:prstGeom>
          <a:noFill/>
        </p:spPr>
        <p:txBody>
          <a:bodyPr wrap="none" lIns="91440" tIns="45720" rIns="91440" bIns="45720">
            <a:spAutoFit/>
          </a:bodyPr>
          <a:lstStyle/>
          <a:p>
            <a:pPr algn="ctr"/>
            <a:r>
              <a:rPr lang="ru-RU"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ДО</a:t>
            </a:r>
            <a:endParaRPr lang="ru-RU"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Прямоугольник 5"/>
          <p:cNvSpPr/>
          <p:nvPr/>
        </p:nvSpPr>
        <p:spPr>
          <a:xfrm>
            <a:off x="8164713" y="-58497"/>
            <a:ext cx="2005678" cy="923330"/>
          </a:xfrm>
          <a:prstGeom prst="rect">
            <a:avLst/>
          </a:prstGeom>
          <a:noFill/>
        </p:spPr>
        <p:txBody>
          <a:bodyPr wrap="none" lIns="91440" tIns="45720" rIns="91440" bIns="45720">
            <a:spAutoFit/>
          </a:bodyPr>
          <a:lstStyle/>
          <a:p>
            <a:pPr algn="ctr"/>
            <a:r>
              <a:rPr lang="ru-RU"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ПІСЛЯ</a:t>
            </a:r>
            <a:endParaRPr lang="ru-RU"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3380" y="907630"/>
            <a:ext cx="3280478" cy="5831961"/>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73" y="2022676"/>
            <a:ext cx="5444356" cy="3071548"/>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048" y="761553"/>
            <a:ext cx="3840882" cy="685800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484" y="958333"/>
            <a:ext cx="3840882" cy="6858000"/>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610" y="2639991"/>
            <a:ext cx="3764239" cy="2823179"/>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938" y="717876"/>
            <a:ext cx="3840882" cy="6858000"/>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222" y="2649982"/>
            <a:ext cx="4521863" cy="2550613"/>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548" y="1888282"/>
            <a:ext cx="4874863" cy="2749727"/>
          </a:xfrm>
          <a:prstGeom prst="rect">
            <a:avLst/>
          </a:prstGeom>
        </p:spPr>
      </p:pic>
      <p:pic>
        <p:nvPicPr>
          <p:cNvPr id="15" name="Рисунок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1404" y="1909165"/>
            <a:ext cx="5263949" cy="2968682"/>
          </a:xfrm>
          <a:prstGeom prst="rect">
            <a:avLst/>
          </a:prstGeom>
        </p:spPr>
      </p:pic>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0220" y="1283324"/>
            <a:ext cx="5039964" cy="2842363"/>
          </a:xfrm>
          <a:prstGeom prst="rect">
            <a:avLst/>
          </a:prstGeom>
        </p:spPr>
      </p:pic>
      <p:pic>
        <p:nvPicPr>
          <p:cNvPr id="17" name="Рисунок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7603" y="1143456"/>
            <a:ext cx="3840882" cy="6858000"/>
          </a:xfrm>
          <a:prstGeom prst="rect">
            <a:avLst/>
          </a:prstGeom>
        </p:spPr>
      </p:pic>
      <p:pic>
        <p:nvPicPr>
          <p:cNvPr id="18" name="Рисунок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3911" y="1505699"/>
            <a:ext cx="4393075" cy="5857433"/>
          </a:xfrm>
          <a:prstGeom prst="rect">
            <a:avLst/>
          </a:prstGeom>
        </p:spPr>
      </p:pic>
      <p:pic>
        <p:nvPicPr>
          <p:cNvPr id="19" name="Рисунок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4659" y="1839577"/>
            <a:ext cx="3892259" cy="5189678"/>
          </a:xfrm>
          <a:prstGeom prst="rect">
            <a:avLst/>
          </a:prstGeom>
        </p:spPr>
      </p:pic>
      <p:pic>
        <p:nvPicPr>
          <p:cNvPr id="20" name="Рисунок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5031" y="727507"/>
            <a:ext cx="3862983" cy="6858000"/>
          </a:xfrm>
          <a:prstGeom prst="rect">
            <a:avLst/>
          </a:prstGeom>
        </p:spPr>
      </p:pic>
      <p:pic>
        <p:nvPicPr>
          <p:cNvPr id="21" name="Рисунок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4065" y="2157604"/>
            <a:ext cx="5603120" cy="3156133"/>
          </a:xfrm>
          <a:prstGeom prst="rect">
            <a:avLst/>
          </a:prstGeom>
        </p:spPr>
      </p:pic>
      <p:pic>
        <p:nvPicPr>
          <p:cNvPr id="22" name="Рисунок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77440" y="1500438"/>
            <a:ext cx="4070315" cy="5427087"/>
          </a:xfrm>
          <a:prstGeom prst="rect">
            <a:avLst/>
          </a:prstGeom>
        </p:spPr>
      </p:pic>
      <p:pic>
        <p:nvPicPr>
          <p:cNvPr id="23" name="Рисунок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3310" y="1629336"/>
            <a:ext cx="5082535" cy="3811902"/>
          </a:xfrm>
          <a:prstGeom prst="rect">
            <a:avLst/>
          </a:prstGeom>
        </p:spPr>
      </p:pic>
      <p:pic>
        <p:nvPicPr>
          <p:cNvPr id="24" name="Рисунок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8449" y="2183159"/>
            <a:ext cx="5284677" cy="3963508"/>
          </a:xfrm>
          <a:prstGeom prst="rect">
            <a:avLst/>
          </a:prstGeom>
        </p:spPr>
      </p:pic>
      <p:pic>
        <p:nvPicPr>
          <p:cNvPr id="25" name="Рисунок 2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4419" y="2104096"/>
            <a:ext cx="4847890" cy="3635918"/>
          </a:xfrm>
          <a:prstGeom prst="rect">
            <a:avLst/>
          </a:prstGeom>
        </p:spPr>
      </p:pic>
      <p:pic>
        <p:nvPicPr>
          <p:cNvPr id="26" name="Рисунок 2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72819" y="1017077"/>
            <a:ext cx="4488965" cy="5985286"/>
          </a:xfrm>
          <a:prstGeom prst="rect">
            <a:avLst/>
          </a:prstGeom>
        </p:spPr>
      </p:pic>
      <p:pic>
        <p:nvPicPr>
          <p:cNvPr id="28" name="Рисунок 2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602559" y="1059870"/>
            <a:ext cx="3145113" cy="5591311"/>
          </a:xfrm>
          <a:prstGeom prst="rect">
            <a:avLst/>
          </a:prstGeom>
        </p:spPr>
      </p:pic>
      <p:pic>
        <p:nvPicPr>
          <p:cNvPr id="29" name="Рисунок 2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649979" y="1609848"/>
            <a:ext cx="5161635" cy="3871226"/>
          </a:xfrm>
          <a:prstGeom prst="rect">
            <a:avLst/>
          </a:prstGeom>
        </p:spPr>
      </p:pic>
      <p:pic>
        <p:nvPicPr>
          <p:cNvPr id="30" name="Рисунок 2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793220" y="1186165"/>
            <a:ext cx="3077876" cy="5471780"/>
          </a:xfrm>
          <a:prstGeom prst="rect">
            <a:avLst/>
          </a:prstGeom>
        </p:spPr>
      </p:pic>
      <p:pic>
        <p:nvPicPr>
          <p:cNvPr id="31" name="Рисунок 3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662645" y="907630"/>
            <a:ext cx="3195938" cy="5681667"/>
          </a:xfrm>
          <a:prstGeom prst="rect">
            <a:avLst/>
          </a:prstGeom>
        </p:spPr>
      </p:pic>
      <p:pic>
        <p:nvPicPr>
          <p:cNvPr id="32" name="Рисунок 3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15316" y="901038"/>
            <a:ext cx="3203353" cy="5694850"/>
          </a:xfrm>
          <a:prstGeom prst="rect">
            <a:avLst/>
          </a:prstGeom>
        </p:spPr>
      </p:pic>
      <p:pic>
        <p:nvPicPr>
          <p:cNvPr id="33" name="Рисунок 3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888206" y="875515"/>
            <a:ext cx="3197487" cy="5684421"/>
          </a:xfrm>
          <a:prstGeom prst="rect">
            <a:avLst/>
          </a:prstGeom>
        </p:spPr>
      </p:pic>
      <p:pic>
        <p:nvPicPr>
          <p:cNvPr id="34" name="Рисунок 3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735777" y="761553"/>
            <a:ext cx="3225070" cy="5733457"/>
          </a:xfrm>
          <a:prstGeom prst="rect">
            <a:avLst/>
          </a:prstGeom>
        </p:spPr>
      </p:pic>
      <p:pic>
        <p:nvPicPr>
          <p:cNvPr id="35" name="Рисунок 3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687861" y="1165201"/>
            <a:ext cx="5170929" cy="3878197"/>
          </a:xfrm>
          <a:prstGeom prst="rect">
            <a:avLst/>
          </a:prstGeom>
        </p:spPr>
      </p:pic>
      <p:pic>
        <p:nvPicPr>
          <p:cNvPr id="36" name="Рисунок 3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924650" y="2092429"/>
            <a:ext cx="4671927" cy="3503945"/>
          </a:xfrm>
          <a:prstGeom prst="rect">
            <a:avLst/>
          </a:prstGeom>
        </p:spPr>
      </p:pic>
      <p:pic>
        <p:nvPicPr>
          <p:cNvPr id="37" name="Рисунок 3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418809" y="1251997"/>
            <a:ext cx="5663891" cy="3194236"/>
          </a:xfrm>
          <a:prstGeom prst="rect">
            <a:avLst/>
          </a:prstGeom>
        </p:spPr>
      </p:pic>
      <p:pic>
        <p:nvPicPr>
          <p:cNvPr id="38" name="Рисунок 37"/>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21331" y="717876"/>
            <a:ext cx="5143500" cy="6858000"/>
          </a:xfrm>
          <a:prstGeom prst="rect">
            <a:avLst/>
          </a:prstGeom>
        </p:spPr>
      </p:pic>
      <p:pic>
        <p:nvPicPr>
          <p:cNvPr id="39" name="Рисунок 38"/>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324754" y="2093149"/>
            <a:ext cx="5867246" cy="3310131"/>
          </a:xfrm>
          <a:prstGeom prst="rect">
            <a:avLst/>
          </a:prstGeom>
        </p:spPr>
      </p:pic>
      <p:pic>
        <p:nvPicPr>
          <p:cNvPr id="40" name="Рисунок 3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411717" y="717876"/>
            <a:ext cx="3840882" cy="6858000"/>
          </a:xfrm>
          <a:prstGeom prst="rect">
            <a:avLst/>
          </a:prstGeom>
        </p:spPr>
      </p:pic>
      <p:pic>
        <p:nvPicPr>
          <p:cNvPr id="41" name="Рисунок 40"/>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559409" y="1795686"/>
            <a:ext cx="5342773" cy="4005966"/>
          </a:xfrm>
          <a:prstGeom prst="rect">
            <a:avLst/>
          </a:prstGeom>
        </p:spPr>
      </p:pic>
      <p:pic>
        <p:nvPicPr>
          <p:cNvPr id="42" name="Рисунок 4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307339" y="1542632"/>
            <a:ext cx="5801861" cy="4350186"/>
          </a:xfrm>
          <a:prstGeom prst="rect">
            <a:avLst/>
          </a:prstGeom>
        </p:spPr>
      </p:pic>
      <p:pic>
        <p:nvPicPr>
          <p:cNvPr id="43" name="Рисунок 42"/>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565586" y="761553"/>
            <a:ext cx="3748935" cy="6858000"/>
          </a:xfrm>
          <a:prstGeom prst="rect">
            <a:avLst/>
          </a:prstGeom>
        </p:spPr>
      </p:pic>
      <p:pic>
        <p:nvPicPr>
          <p:cNvPr id="44" name="Рисунок 4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357599" y="1571328"/>
            <a:ext cx="5801555" cy="4351166"/>
          </a:xfrm>
          <a:prstGeom prst="rect">
            <a:avLst/>
          </a:prstGeom>
        </p:spPr>
      </p:pic>
      <p:pic>
        <p:nvPicPr>
          <p:cNvPr id="45" name="Рисунок 44"/>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403760" y="1342974"/>
            <a:ext cx="5739129" cy="4304347"/>
          </a:xfrm>
          <a:prstGeom prst="rect">
            <a:avLst/>
          </a:prstGeom>
        </p:spPr>
      </p:pic>
      <p:pic>
        <p:nvPicPr>
          <p:cNvPr id="47" name="Рисунок 46"/>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792282" y="1093864"/>
            <a:ext cx="3049420" cy="5444823"/>
          </a:xfrm>
          <a:prstGeom prst="rect">
            <a:avLst/>
          </a:prstGeom>
        </p:spPr>
      </p:pic>
      <p:pic>
        <p:nvPicPr>
          <p:cNvPr id="48" name="Рисунок 47"/>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387495" y="1262359"/>
            <a:ext cx="5707208" cy="4280406"/>
          </a:xfrm>
          <a:prstGeom prst="rect">
            <a:avLst/>
          </a:prstGeom>
        </p:spPr>
      </p:pic>
      <p:pic>
        <p:nvPicPr>
          <p:cNvPr id="49" name="Рисунок 48"/>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533656" y="680559"/>
            <a:ext cx="3312931" cy="5915329"/>
          </a:xfrm>
          <a:prstGeom prst="rect">
            <a:avLst/>
          </a:prstGeom>
        </p:spPr>
      </p:pic>
      <p:pic>
        <p:nvPicPr>
          <p:cNvPr id="50" name="Рисунок 49"/>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6257095" y="2207807"/>
            <a:ext cx="5806754" cy="3275372"/>
          </a:xfrm>
          <a:prstGeom prst="rect">
            <a:avLst/>
          </a:prstGeom>
        </p:spPr>
      </p:pic>
      <p:pic>
        <p:nvPicPr>
          <p:cNvPr id="51" name="Рисунок 50"/>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7887033" y="995113"/>
            <a:ext cx="3135145" cy="5571415"/>
          </a:xfrm>
          <a:prstGeom prst="rect">
            <a:avLst/>
          </a:prstGeom>
        </p:spPr>
      </p:pic>
      <p:pic>
        <p:nvPicPr>
          <p:cNvPr id="52" name="Рисунок 51"/>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6524389" y="1839308"/>
            <a:ext cx="5271911" cy="3953933"/>
          </a:xfrm>
          <a:prstGeom prst="rect">
            <a:avLst/>
          </a:prstGeom>
        </p:spPr>
      </p:pic>
      <p:pic>
        <p:nvPicPr>
          <p:cNvPr id="53" name="Рисунок 52"/>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4881524" y="354295"/>
            <a:ext cx="3857625" cy="6858000"/>
          </a:xfrm>
          <a:prstGeom prst="rect">
            <a:avLst/>
          </a:prstGeom>
        </p:spPr>
      </p:pic>
      <p:pic>
        <p:nvPicPr>
          <p:cNvPr id="54" name="Рисунок 53"/>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5276694" y="357693"/>
            <a:ext cx="3857625" cy="6858000"/>
          </a:xfrm>
          <a:prstGeom prst="rect">
            <a:avLst/>
          </a:prstGeom>
        </p:spPr>
      </p:pic>
      <p:sp>
        <p:nvSpPr>
          <p:cNvPr id="55" name="Прямоугольник 54">
            <a:hlinkClick r:id="rId48" action="ppaction://hlinksldjump"/>
          </p:cNvPr>
          <p:cNvSpPr/>
          <p:nvPr/>
        </p:nvSpPr>
        <p:spPr>
          <a:xfrm>
            <a:off x="-6296" y="5268"/>
            <a:ext cx="12627270" cy="77046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294848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ppt_x"/>
                                          </p:val>
                                        </p:tav>
                                        <p:tav tm="100000">
                                          <p:val>
                                            <p:strVal val="#ppt_x"/>
                                          </p:val>
                                        </p:tav>
                                      </p:tavLst>
                                    </p:anim>
                                    <p:anim calcmode="lin" valueType="num">
                                      <p:cBhvr additive="base">
                                        <p:cTn id="23" dur="10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ppt_x"/>
                                          </p:val>
                                        </p:tav>
                                        <p:tav tm="100000">
                                          <p:val>
                                            <p:strVal val="#ppt_x"/>
                                          </p:val>
                                        </p:tav>
                                      </p:tavLst>
                                    </p:anim>
                                    <p:anim calcmode="lin" valueType="num">
                                      <p:cBhvr additive="base">
                                        <p:cTn id="28" dur="10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1000" fill="hold"/>
                                        <p:tgtEl>
                                          <p:spTgt spid="10"/>
                                        </p:tgtEl>
                                        <p:attrNameLst>
                                          <p:attrName>ppt_x</p:attrName>
                                        </p:attrNameLst>
                                      </p:cBhvr>
                                      <p:tavLst>
                                        <p:tav tm="0">
                                          <p:val>
                                            <p:strVal val="#ppt_x"/>
                                          </p:val>
                                        </p:tav>
                                        <p:tav tm="100000">
                                          <p:val>
                                            <p:strVal val="#ppt_x"/>
                                          </p:val>
                                        </p:tav>
                                      </p:tavLst>
                                    </p:anim>
                                    <p:anim calcmode="lin" valueType="num">
                                      <p:cBhvr additive="base">
                                        <p:cTn id="33" dur="10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4"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1000" fill="hold"/>
                                        <p:tgtEl>
                                          <p:spTgt spid="12"/>
                                        </p:tgtEl>
                                        <p:attrNameLst>
                                          <p:attrName>ppt_x</p:attrName>
                                        </p:attrNameLst>
                                      </p:cBhvr>
                                      <p:tavLst>
                                        <p:tav tm="0">
                                          <p:val>
                                            <p:strVal val="#ppt_x"/>
                                          </p:val>
                                        </p:tav>
                                        <p:tav tm="100000">
                                          <p:val>
                                            <p:strVal val="#ppt_x"/>
                                          </p:val>
                                        </p:tav>
                                      </p:tavLst>
                                    </p:anim>
                                    <p:anim calcmode="lin" valueType="num">
                                      <p:cBhvr additive="base">
                                        <p:cTn id="43" dur="1000" fill="hold"/>
                                        <p:tgtEl>
                                          <p:spTgt spid="12"/>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ID="2" presetClass="entr" presetSubtype="4"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ppt_x"/>
                                          </p:val>
                                        </p:tav>
                                        <p:tav tm="100000">
                                          <p:val>
                                            <p:strVal val="#ppt_x"/>
                                          </p:val>
                                        </p:tav>
                                      </p:tavLst>
                                    </p:anim>
                                    <p:anim calcmode="lin" valueType="num">
                                      <p:cBhvr additive="base">
                                        <p:cTn id="48" dur="1000" fill="hold"/>
                                        <p:tgtEl>
                                          <p:spTgt spid="13"/>
                                        </p:tgtEl>
                                        <p:attrNameLst>
                                          <p:attrName>ppt_y</p:attrName>
                                        </p:attrNameLst>
                                      </p:cBhvr>
                                      <p:tavLst>
                                        <p:tav tm="0">
                                          <p:val>
                                            <p:strVal val="1+#ppt_h/2"/>
                                          </p:val>
                                        </p:tav>
                                        <p:tav tm="100000">
                                          <p:val>
                                            <p:strVal val="#ppt_y"/>
                                          </p:val>
                                        </p:tav>
                                      </p:tavLst>
                                    </p:anim>
                                  </p:childTnLst>
                                </p:cTn>
                              </p:par>
                            </p:childTnLst>
                          </p:cTn>
                        </p:par>
                        <p:par>
                          <p:cTn id="49" fill="hold">
                            <p:stCondLst>
                              <p:cond delay="9000"/>
                            </p:stCondLst>
                            <p:childTnLst>
                              <p:par>
                                <p:cTn id="50" presetID="2" presetClass="entr" presetSubtype="4"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1000" fill="hold"/>
                                        <p:tgtEl>
                                          <p:spTgt spid="14"/>
                                        </p:tgtEl>
                                        <p:attrNameLst>
                                          <p:attrName>ppt_x</p:attrName>
                                        </p:attrNameLst>
                                      </p:cBhvr>
                                      <p:tavLst>
                                        <p:tav tm="0">
                                          <p:val>
                                            <p:strVal val="#ppt_x"/>
                                          </p:val>
                                        </p:tav>
                                        <p:tav tm="100000">
                                          <p:val>
                                            <p:strVal val="#ppt_x"/>
                                          </p:val>
                                        </p:tav>
                                      </p:tavLst>
                                    </p:anim>
                                    <p:anim calcmode="lin" valueType="num">
                                      <p:cBhvr additive="base">
                                        <p:cTn id="53" dur="1000" fill="hold"/>
                                        <p:tgtEl>
                                          <p:spTgt spid="14"/>
                                        </p:tgtEl>
                                        <p:attrNameLst>
                                          <p:attrName>ppt_y</p:attrName>
                                        </p:attrNameLst>
                                      </p:cBhvr>
                                      <p:tavLst>
                                        <p:tav tm="0">
                                          <p:val>
                                            <p:strVal val="1+#ppt_h/2"/>
                                          </p:val>
                                        </p:tav>
                                        <p:tav tm="100000">
                                          <p:val>
                                            <p:strVal val="#ppt_y"/>
                                          </p:val>
                                        </p:tav>
                                      </p:tavLst>
                                    </p:anim>
                                  </p:childTnLst>
                                </p:cTn>
                              </p:par>
                            </p:childTnLst>
                          </p:cTn>
                        </p:par>
                        <p:par>
                          <p:cTn id="54" fill="hold">
                            <p:stCondLst>
                              <p:cond delay="10000"/>
                            </p:stCondLst>
                            <p:childTnLst>
                              <p:par>
                                <p:cTn id="55" presetID="2" presetClass="entr" presetSubtype="4"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1000" fill="hold"/>
                                        <p:tgtEl>
                                          <p:spTgt spid="15"/>
                                        </p:tgtEl>
                                        <p:attrNameLst>
                                          <p:attrName>ppt_x</p:attrName>
                                        </p:attrNameLst>
                                      </p:cBhvr>
                                      <p:tavLst>
                                        <p:tav tm="0">
                                          <p:val>
                                            <p:strVal val="#ppt_x"/>
                                          </p:val>
                                        </p:tav>
                                        <p:tav tm="100000">
                                          <p:val>
                                            <p:strVal val="#ppt_x"/>
                                          </p:val>
                                        </p:tav>
                                      </p:tavLst>
                                    </p:anim>
                                    <p:anim calcmode="lin" valueType="num">
                                      <p:cBhvr additive="base">
                                        <p:cTn id="58" dur="1000" fill="hold"/>
                                        <p:tgtEl>
                                          <p:spTgt spid="15"/>
                                        </p:tgtEl>
                                        <p:attrNameLst>
                                          <p:attrName>ppt_y</p:attrName>
                                        </p:attrNameLst>
                                      </p:cBhvr>
                                      <p:tavLst>
                                        <p:tav tm="0">
                                          <p:val>
                                            <p:strVal val="1+#ppt_h/2"/>
                                          </p:val>
                                        </p:tav>
                                        <p:tav tm="100000">
                                          <p:val>
                                            <p:strVal val="#ppt_y"/>
                                          </p:val>
                                        </p:tav>
                                      </p:tavLst>
                                    </p:anim>
                                  </p:childTnLst>
                                </p:cTn>
                              </p:par>
                            </p:childTnLst>
                          </p:cTn>
                        </p:par>
                        <p:par>
                          <p:cTn id="59" fill="hold">
                            <p:stCondLst>
                              <p:cond delay="11000"/>
                            </p:stCondLst>
                            <p:childTnLst>
                              <p:par>
                                <p:cTn id="60" presetID="2" presetClass="entr" presetSubtype="4" fill="hold" nodeType="after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1000" fill="hold"/>
                                        <p:tgtEl>
                                          <p:spTgt spid="16"/>
                                        </p:tgtEl>
                                        <p:attrNameLst>
                                          <p:attrName>ppt_x</p:attrName>
                                        </p:attrNameLst>
                                      </p:cBhvr>
                                      <p:tavLst>
                                        <p:tav tm="0">
                                          <p:val>
                                            <p:strVal val="#ppt_x"/>
                                          </p:val>
                                        </p:tav>
                                        <p:tav tm="100000">
                                          <p:val>
                                            <p:strVal val="#ppt_x"/>
                                          </p:val>
                                        </p:tav>
                                      </p:tavLst>
                                    </p:anim>
                                    <p:anim calcmode="lin" valueType="num">
                                      <p:cBhvr additive="base">
                                        <p:cTn id="63" dur="1000" fill="hold"/>
                                        <p:tgtEl>
                                          <p:spTgt spid="16"/>
                                        </p:tgtEl>
                                        <p:attrNameLst>
                                          <p:attrName>ppt_y</p:attrName>
                                        </p:attrNameLst>
                                      </p:cBhvr>
                                      <p:tavLst>
                                        <p:tav tm="0">
                                          <p:val>
                                            <p:strVal val="1+#ppt_h/2"/>
                                          </p:val>
                                        </p:tav>
                                        <p:tav tm="100000">
                                          <p:val>
                                            <p:strVal val="#ppt_y"/>
                                          </p:val>
                                        </p:tav>
                                      </p:tavLst>
                                    </p:anim>
                                  </p:childTnLst>
                                </p:cTn>
                              </p:par>
                            </p:childTnLst>
                          </p:cTn>
                        </p:par>
                        <p:par>
                          <p:cTn id="64" fill="hold">
                            <p:stCondLst>
                              <p:cond delay="12000"/>
                            </p:stCondLst>
                            <p:childTnLst>
                              <p:par>
                                <p:cTn id="65" presetID="2" presetClass="entr" presetSubtype="4"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1000" fill="hold"/>
                                        <p:tgtEl>
                                          <p:spTgt spid="17"/>
                                        </p:tgtEl>
                                        <p:attrNameLst>
                                          <p:attrName>ppt_x</p:attrName>
                                        </p:attrNameLst>
                                      </p:cBhvr>
                                      <p:tavLst>
                                        <p:tav tm="0">
                                          <p:val>
                                            <p:strVal val="#ppt_x"/>
                                          </p:val>
                                        </p:tav>
                                        <p:tav tm="100000">
                                          <p:val>
                                            <p:strVal val="#ppt_x"/>
                                          </p:val>
                                        </p:tav>
                                      </p:tavLst>
                                    </p:anim>
                                    <p:anim calcmode="lin" valueType="num">
                                      <p:cBhvr additive="base">
                                        <p:cTn id="68" dur="1000" fill="hold"/>
                                        <p:tgtEl>
                                          <p:spTgt spid="17"/>
                                        </p:tgtEl>
                                        <p:attrNameLst>
                                          <p:attrName>ppt_y</p:attrName>
                                        </p:attrNameLst>
                                      </p:cBhvr>
                                      <p:tavLst>
                                        <p:tav tm="0">
                                          <p:val>
                                            <p:strVal val="1+#ppt_h/2"/>
                                          </p:val>
                                        </p:tav>
                                        <p:tav tm="100000">
                                          <p:val>
                                            <p:strVal val="#ppt_y"/>
                                          </p:val>
                                        </p:tav>
                                      </p:tavLst>
                                    </p:anim>
                                  </p:childTnLst>
                                </p:cTn>
                              </p:par>
                            </p:childTnLst>
                          </p:cTn>
                        </p:par>
                        <p:par>
                          <p:cTn id="69" fill="hold">
                            <p:stCondLst>
                              <p:cond delay="13000"/>
                            </p:stCondLst>
                            <p:childTnLst>
                              <p:par>
                                <p:cTn id="70" presetID="2" presetClass="entr" presetSubtype="4"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1000" fill="hold"/>
                                        <p:tgtEl>
                                          <p:spTgt spid="18"/>
                                        </p:tgtEl>
                                        <p:attrNameLst>
                                          <p:attrName>ppt_x</p:attrName>
                                        </p:attrNameLst>
                                      </p:cBhvr>
                                      <p:tavLst>
                                        <p:tav tm="0">
                                          <p:val>
                                            <p:strVal val="#ppt_x"/>
                                          </p:val>
                                        </p:tav>
                                        <p:tav tm="100000">
                                          <p:val>
                                            <p:strVal val="#ppt_x"/>
                                          </p:val>
                                        </p:tav>
                                      </p:tavLst>
                                    </p:anim>
                                    <p:anim calcmode="lin" valueType="num">
                                      <p:cBhvr additive="base">
                                        <p:cTn id="73" dur="1000" fill="hold"/>
                                        <p:tgtEl>
                                          <p:spTgt spid="18"/>
                                        </p:tgtEl>
                                        <p:attrNameLst>
                                          <p:attrName>ppt_y</p:attrName>
                                        </p:attrNameLst>
                                      </p:cBhvr>
                                      <p:tavLst>
                                        <p:tav tm="0">
                                          <p:val>
                                            <p:strVal val="1+#ppt_h/2"/>
                                          </p:val>
                                        </p:tav>
                                        <p:tav tm="100000">
                                          <p:val>
                                            <p:strVal val="#ppt_y"/>
                                          </p:val>
                                        </p:tav>
                                      </p:tavLst>
                                    </p:anim>
                                  </p:childTnLst>
                                </p:cTn>
                              </p:par>
                            </p:childTnLst>
                          </p:cTn>
                        </p:par>
                        <p:par>
                          <p:cTn id="74" fill="hold">
                            <p:stCondLst>
                              <p:cond delay="14000"/>
                            </p:stCondLst>
                            <p:childTnLst>
                              <p:par>
                                <p:cTn id="75" presetID="2" presetClass="entr" presetSubtype="4" fill="hold" nodeType="after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1000" fill="hold"/>
                                        <p:tgtEl>
                                          <p:spTgt spid="19"/>
                                        </p:tgtEl>
                                        <p:attrNameLst>
                                          <p:attrName>ppt_x</p:attrName>
                                        </p:attrNameLst>
                                      </p:cBhvr>
                                      <p:tavLst>
                                        <p:tav tm="0">
                                          <p:val>
                                            <p:strVal val="#ppt_x"/>
                                          </p:val>
                                        </p:tav>
                                        <p:tav tm="100000">
                                          <p:val>
                                            <p:strVal val="#ppt_x"/>
                                          </p:val>
                                        </p:tav>
                                      </p:tavLst>
                                    </p:anim>
                                    <p:anim calcmode="lin" valueType="num">
                                      <p:cBhvr additive="base">
                                        <p:cTn id="78" dur="1000" fill="hold"/>
                                        <p:tgtEl>
                                          <p:spTgt spid="19"/>
                                        </p:tgtEl>
                                        <p:attrNameLst>
                                          <p:attrName>ppt_y</p:attrName>
                                        </p:attrNameLst>
                                      </p:cBhvr>
                                      <p:tavLst>
                                        <p:tav tm="0">
                                          <p:val>
                                            <p:strVal val="1+#ppt_h/2"/>
                                          </p:val>
                                        </p:tav>
                                        <p:tav tm="100000">
                                          <p:val>
                                            <p:strVal val="#ppt_y"/>
                                          </p:val>
                                        </p:tav>
                                      </p:tavLst>
                                    </p:anim>
                                  </p:childTnLst>
                                </p:cTn>
                              </p:par>
                            </p:childTnLst>
                          </p:cTn>
                        </p:par>
                        <p:par>
                          <p:cTn id="79" fill="hold">
                            <p:stCondLst>
                              <p:cond delay="15000"/>
                            </p:stCondLst>
                            <p:childTnLst>
                              <p:par>
                                <p:cTn id="80" presetID="2" presetClass="entr" presetSubtype="4" fill="hold" nodeType="after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additive="base">
                                        <p:cTn id="82" dur="1000" fill="hold"/>
                                        <p:tgtEl>
                                          <p:spTgt spid="20"/>
                                        </p:tgtEl>
                                        <p:attrNameLst>
                                          <p:attrName>ppt_x</p:attrName>
                                        </p:attrNameLst>
                                      </p:cBhvr>
                                      <p:tavLst>
                                        <p:tav tm="0">
                                          <p:val>
                                            <p:strVal val="#ppt_x"/>
                                          </p:val>
                                        </p:tav>
                                        <p:tav tm="100000">
                                          <p:val>
                                            <p:strVal val="#ppt_x"/>
                                          </p:val>
                                        </p:tav>
                                      </p:tavLst>
                                    </p:anim>
                                    <p:anim calcmode="lin" valueType="num">
                                      <p:cBhvr additive="base">
                                        <p:cTn id="83" dur="1000" fill="hold"/>
                                        <p:tgtEl>
                                          <p:spTgt spid="20"/>
                                        </p:tgtEl>
                                        <p:attrNameLst>
                                          <p:attrName>ppt_y</p:attrName>
                                        </p:attrNameLst>
                                      </p:cBhvr>
                                      <p:tavLst>
                                        <p:tav tm="0">
                                          <p:val>
                                            <p:strVal val="1+#ppt_h/2"/>
                                          </p:val>
                                        </p:tav>
                                        <p:tav tm="100000">
                                          <p:val>
                                            <p:strVal val="#ppt_y"/>
                                          </p:val>
                                        </p:tav>
                                      </p:tavLst>
                                    </p:anim>
                                  </p:childTnLst>
                                </p:cTn>
                              </p:par>
                            </p:childTnLst>
                          </p:cTn>
                        </p:par>
                        <p:par>
                          <p:cTn id="84" fill="hold">
                            <p:stCondLst>
                              <p:cond delay="16000"/>
                            </p:stCondLst>
                            <p:childTnLst>
                              <p:par>
                                <p:cTn id="85" presetID="2" presetClass="entr" presetSubtype="4" fill="hold" nodeType="after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additive="base">
                                        <p:cTn id="87" dur="1000" fill="hold"/>
                                        <p:tgtEl>
                                          <p:spTgt spid="21"/>
                                        </p:tgtEl>
                                        <p:attrNameLst>
                                          <p:attrName>ppt_x</p:attrName>
                                        </p:attrNameLst>
                                      </p:cBhvr>
                                      <p:tavLst>
                                        <p:tav tm="0">
                                          <p:val>
                                            <p:strVal val="#ppt_x"/>
                                          </p:val>
                                        </p:tav>
                                        <p:tav tm="100000">
                                          <p:val>
                                            <p:strVal val="#ppt_x"/>
                                          </p:val>
                                        </p:tav>
                                      </p:tavLst>
                                    </p:anim>
                                    <p:anim calcmode="lin" valueType="num">
                                      <p:cBhvr additive="base">
                                        <p:cTn id="88" dur="1000" fill="hold"/>
                                        <p:tgtEl>
                                          <p:spTgt spid="21"/>
                                        </p:tgtEl>
                                        <p:attrNameLst>
                                          <p:attrName>ppt_y</p:attrName>
                                        </p:attrNameLst>
                                      </p:cBhvr>
                                      <p:tavLst>
                                        <p:tav tm="0">
                                          <p:val>
                                            <p:strVal val="1+#ppt_h/2"/>
                                          </p:val>
                                        </p:tav>
                                        <p:tav tm="100000">
                                          <p:val>
                                            <p:strVal val="#ppt_y"/>
                                          </p:val>
                                        </p:tav>
                                      </p:tavLst>
                                    </p:anim>
                                  </p:childTnLst>
                                </p:cTn>
                              </p:par>
                            </p:childTnLst>
                          </p:cTn>
                        </p:par>
                        <p:par>
                          <p:cTn id="89" fill="hold">
                            <p:stCondLst>
                              <p:cond delay="17000"/>
                            </p:stCondLst>
                            <p:childTnLst>
                              <p:par>
                                <p:cTn id="90" presetID="2" presetClass="entr" presetSubtype="4" fill="hold" nodeType="after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1000" fill="hold"/>
                                        <p:tgtEl>
                                          <p:spTgt spid="22"/>
                                        </p:tgtEl>
                                        <p:attrNameLst>
                                          <p:attrName>ppt_x</p:attrName>
                                        </p:attrNameLst>
                                      </p:cBhvr>
                                      <p:tavLst>
                                        <p:tav tm="0">
                                          <p:val>
                                            <p:strVal val="#ppt_x"/>
                                          </p:val>
                                        </p:tav>
                                        <p:tav tm="100000">
                                          <p:val>
                                            <p:strVal val="#ppt_x"/>
                                          </p:val>
                                        </p:tav>
                                      </p:tavLst>
                                    </p:anim>
                                    <p:anim calcmode="lin" valueType="num">
                                      <p:cBhvr additive="base">
                                        <p:cTn id="93" dur="1000" fill="hold"/>
                                        <p:tgtEl>
                                          <p:spTgt spid="22"/>
                                        </p:tgtEl>
                                        <p:attrNameLst>
                                          <p:attrName>ppt_y</p:attrName>
                                        </p:attrNameLst>
                                      </p:cBhvr>
                                      <p:tavLst>
                                        <p:tav tm="0">
                                          <p:val>
                                            <p:strVal val="1+#ppt_h/2"/>
                                          </p:val>
                                        </p:tav>
                                        <p:tav tm="100000">
                                          <p:val>
                                            <p:strVal val="#ppt_y"/>
                                          </p:val>
                                        </p:tav>
                                      </p:tavLst>
                                    </p:anim>
                                  </p:childTnLst>
                                </p:cTn>
                              </p:par>
                            </p:childTnLst>
                          </p:cTn>
                        </p:par>
                        <p:par>
                          <p:cTn id="94" fill="hold">
                            <p:stCondLst>
                              <p:cond delay="18000"/>
                            </p:stCondLst>
                            <p:childTnLst>
                              <p:par>
                                <p:cTn id="95" presetID="2" presetClass="entr" presetSubtype="4" fill="hold" nodeType="after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1000" fill="hold"/>
                                        <p:tgtEl>
                                          <p:spTgt spid="23"/>
                                        </p:tgtEl>
                                        <p:attrNameLst>
                                          <p:attrName>ppt_x</p:attrName>
                                        </p:attrNameLst>
                                      </p:cBhvr>
                                      <p:tavLst>
                                        <p:tav tm="0">
                                          <p:val>
                                            <p:strVal val="#ppt_x"/>
                                          </p:val>
                                        </p:tav>
                                        <p:tav tm="100000">
                                          <p:val>
                                            <p:strVal val="#ppt_x"/>
                                          </p:val>
                                        </p:tav>
                                      </p:tavLst>
                                    </p:anim>
                                    <p:anim calcmode="lin" valueType="num">
                                      <p:cBhvr additive="base">
                                        <p:cTn id="98" dur="1000" fill="hold"/>
                                        <p:tgtEl>
                                          <p:spTgt spid="23"/>
                                        </p:tgtEl>
                                        <p:attrNameLst>
                                          <p:attrName>ppt_y</p:attrName>
                                        </p:attrNameLst>
                                      </p:cBhvr>
                                      <p:tavLst>
                                        <p:tav tm="0">
                                          <p:val>
                                            <p:strVal val="1+#ppt_h/2"/>
                                          </p:val>
                                        </p:tav>
                                        <p:tav tm="100000">
                                          <p:val>
                                            <p:strVal val="#ppt_y"/>
                                          </p:val>
                                        </p:tav>
                                      </p:tavLst>
                                    </p:anim>
                                  </p:childTnLst>
                                </p:cTn>
                              </p:par>
                            </p:childTnLst>
                          </p:cTn>
                        </p:par>
                        <p:par>
                          <p:cTn id="99" fill="hold">
                            <p:stCondLst>
                              <p:cond delay="19000"/>
                            </p:stCondLst>
                            <p:childTnLst>
                              <p:par>
                                <p:cTn id="100" presetID="2" presetClass="entr" presetSubtype="4" fill="hold" nodeType="after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1000" fill="hold"/>
                                        <p:tgtEl>
                                          <p:spTgt spid="24"/>
                                        </p:tgtEl>
                                        <p:attrNameLst>
                                          <p:attrName>ppt_x</p:attrName>
                                        </p:attrNameLst>
                                      </p:cBhvr>
                                      <p:tavLst>
                                        <p:tav tm="0">
                                          <p:val>
                                            <p:strVal val="#ppt_x"/>
                                          </p:val>
                                        </p:tav>
                                        <p:tav tm="100000">
                                          <p:val>
                                            <p:strVal val="#ppt_x"/>
                                          </p:val>
                                        </p:tav>
                                      </p:tavLst>
                                    </p:anim>
                                    <p:anim calcmode="lin" valueType="num">
                                      <p:cBhvr additive="base">
                                        <p:cTn id="103" dur="1000" fill="hold"/>
                                        <p:tgtEl>
                                          <p:spTgt spid="24"/>
                                        </p:tgtEl>
                                        <p:attrNameLst>
                                          <p:attrName>ppt_y</p:attrName>
                                        </p:attrNameLst>
                                      </p:cBhvr>
                                      <p:tavLst>
                                        <p:tav tm="0">
                                          <p:val>
                                            <p:strVal val="1+#ppt_h/2"/>
                                          </p:val>
                                        </p:tav>
                                        <p:tav tm="100000">
                                          <p:val>
                                            <p:strVal val="#ppt_y"/>
                                          </p:val>
                                        </p:tav>
                                      </p:tavLst>
                                    </p:anim>
                                  </p:childTnLst>
                                </p:cTn>
                              </p:par>
                            </p:childTnLst>
                          </p:cTn>
                        </p:par>
                        <p:par>
                          <p:cTn id="104" fill="hold">
                            <p:stCondLst>
                              <p:cond delay="20000"/>
                            </p:stCondLst>
                            <p:childTnLst>
                              <p:par>
                                <p:cTn id="105" presetID="2" presetClass="entr" presetSubtype="4" fill="hold" nodeType="after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1000" fill="hold"/>
                                        <p:tgtEl>
                                          <p:spTgt spid="25"/>
                                        </p:tgtEl>
                                        <p:attrNameLst>
                                          <p:attrName>ppt_x</p:attrName>
                                        </p:attrNameLst>
                                      </p:cBhvr>
                                      <p:tavLst>
                                        <p:tav tm="0">
                                          <p:val>
                                            <p:strVal val="#ppt_x"/>
                                          </p:val>
                                        </p:tav>
                                        <p:tav tm="100000">
                                          <p:val>
                                            <p:strVal val="#ppt_x"/>
                                          </p:val>
                                        </p:tav>
                                      </p:tavLst>
                                    </p:anim>
                                    <p:anim calcmode="lin" valueType="num">
                                      <p:cBhvr additive="base">
                                        <p:cTn id="108" dur="1000" fill="hold"/>
                                        <p:tgtEl>
                                          <p:spTgt spid="25"/>
                                        </p:tgtEl>
                                        <p:attrNameLst>
                                          <p:attrName>ppt_y</p:attrName>
                                        </p:attrNameLst>
                                      </p:cBhvr>
                                      <p:tavLst>
                                        <p:tav tm="0">
                                          <p:val>
                                            <p:strVal val="1+#ppt_h/2"/>
                                          </p:val>
                                        </p:tav>
                                        <p:tav tm="100000">
                                          <p:val>
                                            <p:strVal val="#ppt_y"/>
                                          </p:val>
                                        </p:tav>
                                      </p:tavLst>
                                    </p:anim>
                                  </p:childTnLst>
                                </p:cTn>
                              </p:par>
                            </p:childTnLst>
                          </p:cTn>
                        </p:par>
                        <p:par>
                          <p:cTn id="109" fill="hold">
                            <p:stCondLst>
                              <p:cond delay="21000"/>
                            </p:stCondLst>
                            <p:childTnLst>
                              <p:par>
                                <p:cTn id="110" presetID="2" presetClass="entr" presetSubtype="4" fill="hold" nodeType="afterEffect">
                                  <p:stCondLst>
                                    <p:cond delay="0"/>
                                  </p:stCondLst>
                                  <p:childTnLst>
                                    <p:set>
                                      <p:cBhvr>
                                        <p:cTn id="111" dur="1" fill="hold">
                                          <p:stCondLst>
                                            <p:cond delay="0"/>
                                          </p:stCondLst>
                                        </p:cTn>
                                        <p:tgtEl>
                                          <p:spTgt spid="26"/>
                                        </p:tgtEl>
                                        <p:attrNameLst>
                                          <p:attrName>style.visibility</p:attrName>
                                        </p:attrNameLst>
                                      </p:cBhvr>
                                      <p:to>
                                        <p:strVal val="visible"/>
                                      </p:to>
                                    </p:set>
                                    <p:anim calcmode="lin" valueType="num">
                                      <p:cBhvr additive="base">
                                        <p:cTn id="112" dur="1000" fill="hold"/>
                                        <p:tgtEl>
                                          <p:spTgt spid="26"/>
                                        </p:tgtEl>
                                        <p:attrNameLst>
                                          <p:attrName>ppt_x</p:attrName>
                                        </p:attrNameLst>
                                      </p:cBhvr>
                                      <p:tavLst>
                                        <p:tav tm="0">
                                          <p:val>
                                            <p:strVal val="#ppt_x"/>
                                          </p:val>
                                        </p:tav>
                                        <p:tav tm="100000">
                                          <p:val>
                                            <p:strVal val="#ppt_x"/>
                                          </p:val>
                                        </p:tav>
                                      </p:tavLst>
                                    </p:anim>
                                    <p:anim calcmode="lin" valueType="num">
                                      <p:cBhvr additive="base">
                                        <p:cTn id="113" dur="1000" fill="hold"/>
                                        <p:tgtEl>
                                          <p:spTgt spid="26"/>
                                        </p:tgtEl>
                                        <p:attrNameLst>
                                          <p:attrName>ppt_y</p:attrName>
                                        </p:attrNameLst>
                                      </p:cBhvr>
                                      <p:tavLst>
                                        <p:tav tm="0">
                                          <p:val>
                                            <p:strVal val="1+#ppt_h/2"/>
                                          </p:val>
                                        </p:tav>
                                        <p:tav tm="100000">
                                          <p:val>
                                            <p:strVal val="#ppt_y"/>
                                          </p:val>
                                        </p:tav>
                                      </p:tavLst>
                                    </p:anim>
                                  </p:childTnLst>
                                </p:cTn>
                              </p:par>
                            </p:childTnLst>
                          </p:cTn>
                        </p:par>
                        <p:par>
                          <p:cTn id="114" fill="hold">
                            <p:stCondLst>
                              <p:cond delay="22000"/>
                            </p:stCondLst>
                            <p:childTnLst>
                              <p:par>
                                <p:cTn id="115" presetID="2" presetClass="entr" presetSubtype="4" fill="hold" nodeType="afterEffect">
                                  <p:stCondLst>
                                    <p:cond delay="0"/>
                                  </p:stCondLst>
                                  <p:childTnLst>
                                    <p:set>
                                      <p:cBhvr>
                                        <p:cTn id="116" dur="1" fill="hold">
                                          <p:stCondLst>
                                            <p:cond delay="0"/>
                                          </p:stCondLst>
                                        </p:cTn>
                                        <p:tgtEl>
                                          <p:spTgt spid="28"/>
                                        </p:tgtEl>
                                        <p:attrNameLst>
                                          <p:attrName>style.visibility</p:attrName>
                                        </p:attrNameLst>
                                      </p:cBhvr>
                                      <p:to>
                                        <p:strVal val="visible"/>
                                      </p:to>
                                    </p:set>
                                    <p:anim calcmode="lin" valueType="num">
                                      <p:cBhvr additive="base">
                                        <p:cTn id="117" dur="1000" fill="hold"/>
                                        <p:tgtEl>
                                          <p:spTgt spid="28"/>
                                        </p:tgtEl>
                                        <p:attrNameLst>
                                          <p:attrName>ppt_x</p:attrName>
                                        </p:attrNameLst>
                                      </p:cBhvr>
                                      <p:tavLst>
                                        <p:tav tm="0">
                                          <p:val>
                                            <p:strVal val="#ppt_x"/>
                                          </p:val>
                                        </p:tav>
                                        <p:tav tm="100000">
                                          <p:val>
                                            <p:strVal val="#ppt_x"/>
                                          </p:val>
                                        </p:tav>
                                      </p:tavLst>
                                    </p:anim>
                                    <p:anim calcmode="lin" valueType="num">
                                      <p:cBhvr additive="base">
                                        <p:cTn id="118" dur="1000" fill="hold"/>
                                        <p:tgtEl>
                                          <p:spTgt spid="28"/>
                                        </p:tgtEl>
                                        <p:attrNameLst>
                                          <p:attrName>ppt_y</p:attrName>
                                        </p:attrNameLst>
                                      </p:cBhvr>
                                      <p:tavLst>
                                        <p:tav tm="0">
                                          <p:val>
                                            <p:strVal val="1+#ppt_h/2"/>
                                          </p:val>
                                        </p:tav>
                                        <p:tav tm="100000">
                                          <p:val>
                                            <p:strVal val="#ppt_y"/>
                                          </p:val>
                                        </p:tav>
                                      </p:tavLst>
                                    </p:anim>
                                  </p:childTnLst>
                                </p:cTn>
                              </p:par>
                            </p:childTnLst>
                          </p:cTn>
                        </p:par>
                        <p:par>
                          <p:cTn id="119" fill="hold">
                            <p:stCondLst>
                              <p:cond delay="23000"/>
                            </p:stCondLst>
                            <p:childTnLst>
                              <p:par>
                                <p:cTn id="120" presetID="2" presetClass="entr" presetSubtype="4" fill="hold" nodeType="afterEffect">
                                  <p:stCondLst>
                                    <p:cond delay="0"/>
                                  </p:stCondLst>
                                  <p:childTnLst>
                                    <p:set>
                                      <p:cBhvr>
                                        <p:cTn id="121" dur="1" fill="hold">
                                          <p:stCondLst>
                                            <p:cond delay="0"/>
                                          </p:stCondLst>
                                        </p:cTn>
                                        <p:tgtEl>
                                          <p:spTgt spid="29"/>
                                        </p:tgtEl>
                                        <p:attrNameLst>
                                          <p:attrName>style.visibility</p:attrName>
                                        </p:attrNameLst>
                                      </p:cBhvr>
                                      <p:to>
                                        <p:strVal val="visible"/>
                                      </p:to>
                                    </p:set>
                                    <p:anim calcmode="lin" valueType="num">
                                      <p:cBhvr additive="base">
                                        <p:cTn id="122" dur="1000" fill="hold"/>
                                        <p:tgtEl>
                                          <p:spTgt spid="29"/>
                                        </p:tgtEl>
                                        <p:attrNameLst>
                                          <p:attrName>ppt_x</p:attrName>
                                        </p:attrNameLst>
                                      </p:cBhvr>
                                      <p:tavLst>
                                        <p:tav tm="0">
                                          <p:val>
                                            <p:strVal val="#ppt_x"/>
                                          </p:val>
                                        </p:tav>
                                        <p:tav tm="100000">
                                          <p:val>
                                            <p:strVal val="#ppt_x"/>
                                          </p:val>
                                        </p:tav>
                                      </p:tavLst>
                                    </p:anim>
                                    <p:anim calcmode="lin" valueType="num">
                                      <p:cBhvr additive="base">
                                        <p:cTn id="123" dur="1000" fill="hold"/>
                                        <p:tgtEl>
                                          <p:spTgt spid="29"/>
                                        </p:tgtEl>
                                        <p:attrNameLst>
                                          <p:attrName>ppt_y</p:attrName>
                                        </p:attrNameLst>
                                      </p:cBhvr>
                                      <p:tavLst>
                                        <p:tav tm="0">
                                          <p:val>
                                            <p:strVal val="1+#ppt_h/2"/>
                                          </p:val>
                                        </p:tav>
                                        <p:tav tm="100000">
                                          <p:val>
                                            <p:strVal val="#ppt_y"/>
                                          </p:val>
                                        </p:tav>
                                      </p:tavLst>
                                    </p:anim>
                                  </p:childTnLst>
                                </p:cTn>
                              </p:par>
                            </p:childTnLst>
                          </p:cTn>
                        </p:par>
                        <p:par>
                          <p:cTn id="124" fill="hold">
                            <p:stCondLst>
                              <p:cond delay="24000"/>
                            </p:stCondLst>
                            <p:childTnLst>
                              <p:par>
                                <p:cTn id="125" presetID="2" presetClass="entr" presetSubtype="4" fill="hold" nodeType="afterEffect">
                                  <p:stCondLst>
                                    <p:cond delay="0"/>
                                  </p:stCondLst>
                                  <p:childTnLst>
                                    <p:set>
                                      <p:cBhvr>
                                        <p:cTn id="126" dur="1" fill="hold">
                                          <p:stCondLst>
                                            <p:cond delay="0"/>
                                          </p:stCondLst>
                                        </p:cTn>
                                        <p:tgtEl>
                                          <p:spTgt spid="30"/>
                                        </p:tgtEl>
                                        <p:attrNameLst>
                                          <p:attrName>style.visibility</p:attrName>
                                        </p:attrNameLst>
                                      </p:cBhvr>
                                      <p:to>
                                        <p:strVal val="visible"/>
                                      </p:to>
                                    </p:set>
                                    <p:anim calcmode="lin" valueType="num">
                                      <p:cBhvr additive="base">
                                        <p:cTn id="127" dur="1000" fill="hold"/>
                                        <p:tgtEl>
                                          <p:spTgt spid="30"/>
                                        </p:tgtEl>
                                        <p:attrNameLst>
                                          <p:attrName>ppt_x</p:attrName>
                                        </p:attrNameLst>
                                      </p:cBhvr>
                                      <p:tavLst>
                                        <p:tav tm="0">
                                          <p:val>
                                            <p:strVal val="#ppt_x"/>
                                          </p:val>
                                        </p:tav>
                                        <p:tav tm="100000">
                                          <p:val>
                                            <p:strVal val="#ppt_x"/>
                                          </p:val>
                                        </p:tav>
                                      </p:tavLst>
                                    </p:anim>
                                    <p:anim calcmode="lin" valueType="num">
                                      <p:cBhvr additive="base">
                                        <p:cTn id="128" dur="1000" fill="hold"/>
                                        <p:tgtEl>
                                          <p:spTgt spid="30"/>
                                        </p:tgtEl>
                                        <p:attrNameLst>
                                          <p:attrName>ppt_y</p:attrName>
                                        </p:attrNameLst>
                                      </p:cBhvr>
                                      <p:tavLst>
                                        <p:tav tm="0">
                                          <p:val>
                                            <p:strVal val="1+#ppt_h/2"/>
                                          </p:val>
                                        </p:tav>
                                        <p:tav tm="100000">
                                          <p:val>
                                            <p:strVal val="#ppt_y"/>
                                          </p:val>
                                        </p:tav>
                                      </p:tavLst>
                                    </p:anim>
                                  </p:childTnLst>
                                </p:cTn>
                              </p:par>
                            </p:childTnLst>
                          </p:cTn>
                        </p:par>
                        <p:par>
                          <p:cTn id="129" fill="hold">
                            <p:stCondLst>
                              <p:cond delay="25000"/>
                            </p:stCondLst>
                            <p:childTnLst>
                              <p:par>
                                <p:cTn id="130" presetID="2" presetClass="entr" presetSubtype="4" fill="hold" nodeType="after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additive="base">
                                        <p:cTn id="132" dur="1000" fill="hold"/>
                                        <p:tgtEl>
                                          <p:spTgt spid="31"/>
                                        </p:tgtEl>
                                        <p:attrNameLst>
                                          <p:attrName>ppt_x</p:attrName>
                                        </p:attrNameLst>
                                      </p:cBhvr>
                                      <p:tavLst>
                                        <p:tav tm="0">
                                          <p:val>
                                            <p:strVal val="#ppt_x"/>
                                          </p:val>
                                        </p:tav>
                                        <p:tav tm="100000">
                                          <p:val>
                                            <p:strVal val="#ppt_x"/>
                                          </p:val>
                                        </p:tav>
                                      </p:tavLst>
                                    </p:anim>
                                    <p:anim calcmode="lin" valueType="num">
                                      <p:cBhvr additive="base">
                                        <p:cTn id="133" dur="1000" fill="hold"/>
                                        <p:tgtEl>
                                          <p:spTgt spid="31"/>
                                        </p:tgtEl>
                                        <p:attrNameLst>
                                          <p:attrName>ppt_y</p:attrName>
                                        </p:attrNameLst>
                                      </p:cBhvr>
                                      <p:tavLst>
                                        <p:tav tm="0">
                                          <p:val>
                                            <p:strVal val="1+#ppt_h/2"/>
                                          </p:val>
                                        </p:tav>
                                        <p:tav tm="100000">
                                          <p:val>
                                            <p:strVal val="#ppt_y"/>
                                          </p:val>
                                        </p:tav>
                                      </p:tavLst>
                                    </p:anim>
                                  </p:childTnLst>
                                </p:cTn>
                              </p:par>
                            </p:childTnLst>
                          </p:cTn>
                        </p:par>
                        <p:par>
                          <p:cTn id="134" fill="hold">
                            <p:stCondLst>
                              <p:cond delay="26000"/>
                            </p:stCondLst>
                            <p:childTnLst>
                              <p:par>
                                <p:cTn id="135" presetID="2" presetClass="entr" presetSubtype="4" fill="hold" nodeType="afterEffect">
                                  <p:stCondLst>
                                    <p:cond delay="0"/>
                                  </p:stCondLst>
                                  <p:childTnLst>
                                    <p:set>
                                      <p:cBhvr>
                                        <p:cTn id="136" dur="1" fill="hold">
                                          <p:stCondLst>
                                            <p:cond delay="0"/>
                                          </p:stCondLst>
                                        </p:cTn>
                                        <p:tgtEl>
                                          <p:spTgt spid="32"/>
                                        </p:tgtEl>
                                        <p:attrNameLst>
                                          <p:attrName>style.visibility</p:attrName>
                                        </p:attrNameLst>
                                      </p:cBhvr>
                                      <p:to>
                                        <p:strVal val="visible"/>
                                      </p:to>
                                    </p:set>
                                    <p:anim calcmode="lin" valueType="num">
                                      <p:cBhvr additive="base">
                                        <p:cTn id="137" dur="1000" fill="hold"/>
                                        <p:tgtEl>
                                          <p:spTgt spid="32"/>
                                        </p:tgtEl>
                                        <p:attrNameLst>
                                          <p:attrName>ppt_x</p:attrName>
                                        </p:attrNameLst>
                                      </p:cBhvr>
                                      <p:tavLst>
                                        <p:tav tm="0">
                                          <p:val>
                                            <p:strVal val="#ppt_x"/>
                                          </p:val>
                                        </p:tav>
                                        <p:tav tm="100000">
                                          <p:val>
                                            <p:strVal val="#ppt_x"/>
                                          </p:val>
                                        </p:tav>
                                      </p:tavLst>
                                    </p:anim>
                                    <p:anim calcmode="lin" valueType="num">
                                      <p:cBhvr additive="base">
                                        <p:cTn id="138" dur="1000" fill="hold"/>
                                        <p:tgtEl>
                                          <p:spTgt spid="32"/>
                                        </p:tgtEl>
                                        <p:attrNameLst>
                                          <p:attrName>ppt_y</p:attrName>
                                        </p:attrNameLst>
                                      </p:cBhvr>
                                      <p:tavLst>
                                        <p:tav tm="0">
                                          <p:val>
                                            <p:strVal val="1+#ppt_h/2"/>
                                          </p:val>
                                        </p:tav>
                                        <p:tav tm="100000">
                                          <p:val>
                                            <p:strVal val="#ppt_y"/>
                                          </p:val>
                                        </p:tav>
                                      </p:tavLst>
                                    </p:anim>
                                  </p:childTnLst>
                                </p:cTn>
                              </p:par>
                            </p:childTnLst>
                          </p:cTn>
                        </p:par>
                        <p:par>
                          <p:cTn id="139" fill="hold">
                            <p:stCondLst>
                              <p:cond delay="27000"/>
                            </p:stCondLst>
                            <p:childTnLst>
                              <p:par>
                                <p:cTn id="140" presetID="2" presetClass="entr" presetSubtype="4"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 calcmode="lin" valueType="num">
                                      <p:cBhvr additive="base">
                                        <p:cTn id="142" dur="1000" fill="hold"/>
                                        <p:tgtEl>
                                          <p:spTgt spid="33"/>
                                        </p:tgtEl>
                                        <p:attrNameLst>
                                          <p:attrName>ppt_x</p:attrName>
                                        </p:attrNameLst>
                                      </p:cBhvr>
                                      <p:tavLst>
                                        <p:tav tm="0">
                                          <p:val>
                                            <p:strVal val="#ppt_x"/>
                                          </p:val>
                                        </p:tav>
                                        <p:tav tm="100000">
                                          <p:val>
                                            <p:strVal val="#ppt_x"/>
                                          </p:val>
                                        </p:tav>
                                      </p:tavLst>
                                    </p:anim>
                                    <p:anim calcmode="lin" valueType="num">
                                      <p:cBhvr additive="base">
                                        <p:cTn id="143" dur="1000" fill="hold"/>
                                        <p:tgtEl>
                                          <p:spTgt spid="33"/>
                                        </p:tgtEl>
                                        <p:attrNameLst>
                                          <p:attrName>ppt_y</p:attrName>
                                        </p:attrNameLst>
                                      </p:cBhvr>
                                      <p:tavLst>
                                        <p:tav tm="0">
                                          <p:val>
                                            <p:strVal val="1+#ppt_h/2"/>
                                          </p:val>
                                        </p:tav>
                                        <p:tav tm="100000">
                                          <p:val>
                                            <p:strVal val="#ppt_y"/>
                                          </p:val>
                                        </p:tav>
                                      </p:tavLst>
                                    </p:anim>
                                  </p:childTnLst>
                                </p:cTn>
                              </p:par>
                            </p:childTnLst>
                          </p:cTn>
                        </p:par>
                        <p:par>
                          <p:cTn id="144" fill="hold">
                            <p:stCondLst>
                              <p:cond delay="28000"/>
                            </p:stCondLst>
                            <p:childTnLst>
                              <p:par>
                                <p:cTn id="145" presetID="2" presetClass="entr" presetSubtype="4" fill="hold" nodeType="afterEffect">
                                  <p:stCondLst>
                                    <p:cond delay="0"/>
                                  </p:stCondLst>
                                  <p:childTnLst>
                                    <p:set>
                                      <p:cBhvr>
                                        <p:cTn id="146" dur="1" fill="hold">
                                          <p:stCondLst>
                                            <p:cond delay="0"/>
                                          </p:stCondLst>
                                        </p:cTn>
                                        <p:tgtEl>
                                          <p:spTgt spid="34"/>
                                        </p:tgtEl>
                                        <p:attrNameLst>
                                          <p:attrName>style.visibility</p:attrName>
                                        </p:attrNameLst>
                                      </p:cBhvr>
                                      <p:to>
                                        <p:strVal val="visible"/>
                                      </p:to>
                                    </p:set>
                                    <p:anim calcmode="lin" valueType="num">
                                      <p:cBhvr additive="base">
                                        <p:cTn id="147" dur="1000" fill="hold"/>
                                        <p:tgtEl>
                                          <p:spTgt spid="34"/>
                                        </p:tgtEl>
                                        <p:attrNameLst>
                                          <p:attrName>ppt_x</p:attrName>
                                        </p:attrNameLst>
                                      </p:cBhvr>
                                      <p:tavLst>
                                        <p:tav tm="0">
                                          <p:val>
                                            <p:strVal val="#ppt_x"/>
                                          </p:val>
                                        </p:tav>
                                        <p:tav tm="100000">
                                          <p:val>
                                            <p:strVal val="#ppt_x"/>
                                          </p:val>
                                        </p:tav>
                                      </p:tavLst>
                                    </p:anim>
                                    <p:anim calcmode="lin" valueType="num">
                                      <p:cBhvr additive="base">
                                        <p:cTn id="148" dur="1000" fill="hold"/>
                                        <p:tgtEl>
                                          <p:spTgt spid="34"/>
                                        </p:tgtEl>
                                        <p:attrNameLst>
                                          <p:attrName>ppt_y</p:attrName>
                                        </p:attrNameLst>
                                      </p:cBhvr>
                                      <p:tavLst>
                                        <p:tav tm="0">
                                          <p:val>
                                            <p:strVal val="1+#ppt_h/2"/>
                                          </p:val>
                                        </p:tav>
                                        <p:tav tm="100000">
                                          <p:val>
                                            <p:strVal val="#ppt_y"/>
                                          </p:val>
                                        </p:tav>
                                      </p:tavLst>
                                    </p:anim>
                                  </p:childTnLst>
                                </p:cTn>
                              </p:par>
                            </p:childTnLst>
                          </p:cTn>
                        </p:par>
                        <p:par>
                          <p:cTn id="149" fill="hold">
                            <p:stCondLst>
                              <p:cond delay="29000"/>
                            </p:stCondLst>
                            <p:childTnLst>
                              <p:par>
                                <p:cTn id="150" presetID="2" presetClass="entr" presetSubtype="4" fill="hold" nodeType="afterEffect">
                                  <p:stCondLst>
                                    <p:cond delay="0"/>
                                  </p:stCondLst>
                                  <p:childTnLst>
                                    <p:set>
                                      <p:cBhvr>
                                        <p:cTn id="151" dur="1" fill="hold">
                                          <p:stCondLst>
                                            <p:cond delay="0"/>
                                          </p:stCondLst>
                                        </p:cTn>
                                        <p:tgtEl>
                                          <p:spTgt spid="35"/>
                                        </p:tgtEl>
                                        <p:attrNameLst>
                                          <p:attrName>style.visibility</p:attrName>
                                        </p:attrNameLst>
                                      </p:cBhvr>
                                      <p:to>
                                        <p:strVal val="visible"/>
                                      </p:to>
                                    </p:set>
                                    <p:anim calcmode="lin" valueType="num">
                                      <p:cBhvr additive="base">
                                        <p:cTn id="152" dur="1000" fill="hold"/>
                                        <p:tgtEl>
                                          <p:spTgt spid="35"/>
                                        </p:tgtEl>
                                        <p:attrNameLst>
                                          <p:attrName>ppt_x</p:attrName>
                                        </p:attrNameLst>
                                      </p:cBhvr>
                                      <p:tavLst>
                                        <p:tav tm="0">
                                          <p:val>
                                            <p:strVal val="#ppt_x"/>
                                          </p:val>
                                        </p:tav>
                                        <p:tav tm="100000">
                                          <p:val>
                                            <p:strVal val="#ppt_x"/>
                                          </p:val>
                                        </p:tav>
                                      </p:tavLst>
                                    </p:anim>
                                    <p:anim calcmode="lin" valueType="num">
                                      <p:cBhvr additive="base">
                                        <p:cTn id="153" dur="1000" fill="hold"/>
                                        <p:tgtEl>
                                          <p:spTgt spid="35"/>
                                        </p:tgtEl>
                                        <p:attrNameLst>
                                          <p:attrName>ppt_y</p:attrName>
                                        </p:attrNameLst>
                                      </p:cBhvr>
                                      <p:tavLst>
                                        <p:tav tm="0">
                                          <p:val>
                                            <p:strVal val="1+#ppt_h/2"/>
                                          </p:val>
                                        </p:tav>
                                        <p:tav tm="100000">
                                          <p:val>
                                            <p:strVal val="#ppt_y"/>
                                          </p:val>
                                        </p:tav>
                                      </p:tavLst>
                                    </p:anim>
                                  </p:childTnLst>
                                </p:cTn>
                              </p:par>
                            </p:childTnLst>
                          </p:cTn>
                        </p:par>
                        <p:par>
                          <p:cTn id="154" fill="hold">
                            <p:stCondLst>
                              <p:cond delay="30000"/>
                            </p:stCondLst>
                            <p:childTnLst>
                              <p:par>
                                <p:cTn id="155" presetID="2" presetClass="entr" presetSubtype="4" fill="hold" nodeType="afterEffect">
                                  <p:stCondLst>
                                    <p:cond delay="0"/>
                                  </p:stCondLst>
                                  <p:childTnLst>
                                    <p:set>
                                      <p:cBhvr>
                                        <p:cTn id="156" dur="1" fill="hold">
                                          <p:stCondLst>
                                            <p:cond delay="0"/>
                                          </p:stCondLst>
                                        </p:cTn>
                                        <p:tgtEl>
                                          <p:spTgt spid="36"/>
                                        </p:tgtEl>
                                        <p:attrNameLst>
                                          <p:attrName>style.visibility</p:attrName>
                                        </p:attrNameLst>
                                      </p:cBhvr>
                                      <p:to>
                                        <p:strVal val="visible"/>
                                      </p:to>
                                    </p:set>
                                    <p:anim calcmode="lin" valueType="num">
                                      <p:cBhvr additive="base">
                                        <p:cTn id="157" dur="1000" fill="hold"/>
                                        <p:tgtEl>
                                          <p:spTgt spid="36"/>
                                        </p:tgtEl>
                                        <p:attrNameLst>
                                          <p:attrName>ppt_x</p:attrName>
                                        </p:attrNameLst>
                                      </p:cBhvr>
                                      <p:tavLst>
                                        <p:tav tm="0">
                                          <p:val>
                                            <p:strVal val="#ppt_x"/>
                                          </p:val>
                                        </p:tav>
                                        <p:tav tm="100000">
                                          <p:val>
                                            <p:strVal val="#ppt_x"/>
                                          </p:val>
                                        </p:tav>
                                      </p:tavLst>
                                    </p:anim>
                                    <p:anim calcmode="lin" valueType="num">
                                      <p:cBhvr additive="base">
                                        <p:cTn id="158" dur="1000" fill="hold"/>
                                        <p:tgtEl>
                                          <p:spTgt spid="36"/>
                                        </p:tgtEl>
                                        <p:attrNameLst>
                                          <p:attrName>ppt_y</p:attrName>
                                        </p:attrNameLst>
                                      </p:cBhvr>
                                      <p:tavLst>
                                        <p:tav tm="0">
                                          <p:val>
                                            <p:strVal val="1+#ppt_h/2"/>
                                          </p:val>
                                        </p:tav>
                                        <p:tav tm="100000">
                                          <p:val>
                                            <p:strVal val="#ppt_y"/>
                                          </p:val>
                                        </p:tav>
                                      </p:tavLst>
                                    </p:anim>
                                  </p:childTnLst>
                                </p:cTn>
                              </p:par>
                            </p:childTnLst>
                          </p:cTn>
                        </p:par>
                        <p:par>
                          <p:cTn id="159" fill="hold">
                            <p:stCondLst>
                              <p:cond delay="31000"/>
                            </p:stCondLst>
                            <p:childTnLst>
                              <p:par>
                                <p:cTn id="160" presetID="2" presetClass="entr" presetSubtype="4" fill="hold" nodeType="afterEffect">
                                  <p:stCondLst>
                                    <p:cond delay="0"/>
                                  </p:stCondLst>
                                  <p:childTnLst>
                                    <p:set>
                                      <p:cBhvr>
                                        <p:cTn id="161" dur="1" fill="hold">
                                          <p:stCondLst>
                                            <p:cond delay="0"/>
                                          </p:stCondLst>
                                        </p:cTn>
                                        <p:tgtEl>
                                          <p:spTgt spid="37"/>
                                        </p:tgtEl>
                                        <p:attrNameLst>
                                          <p:attrName>style.visibility</p:attrName>
                                        </p:attrNameLst>
                                      </p:cBhvr>
                                      <p:to>
                                        <p:strVal val="visible"/>
                                      </p:to>
                                    </p:set>
                                    <p:anim calcmode="lin" valueType="num">
                                      <p:cBhvr additive="base">
                                        <p:cTn id="162" dur="1000" fill="hold"/>
                                        <p:tgtEl>
                                          <p:spTgt spid="37"/>
                                        </p:tgtEl>
                                        <p:attrNameLst>
                                          <p:attrName>ppt_x</p:attrName>
                                        </p:attrNameLst>
                                      </p:cBhvr>
                                      <p:tavLst>
                                        <p:tav tm="0">
                                          <p:val>
                                            <p:strVal val="#ppt_x"/>
                                          </p:val>
                                        </p:tav>
                                        <p:tav tm="100000">
                                          <p:val>
                                            <p:strVal val="#ppt_x"/>
                                          </p:val>
                                        </p:tav>
                                      </p:tavLst>
                                    </p:anim>
                                    <p:anim calcmode="lin" valueType="num">
                                      <p:cBhvr additive="base">
                                        <p:cTn id="163" dur="1000" fill="hold"/>
                                        <p:tgtEl>
                                          <p:spTgt spid="37"/>
                                        </p:tgtEl>
                                        <p:attrNameLst>
                                          <p:attrName>ppt_y</p:attrName>
                                        </p:attrNameLst>
                                      </p:cBhvr>
                                      <p:tavLst>
                                        <p:tav tm="0">
                                          <p:val>
                                            <p:strVal val="1+#ppt_h/2"/>
                                          </p:val>
                                        </p:tav>
                                        <p:tav tm="100000">
                                          <p:val>
                                            <p:strVal val="#ppt_y"/>
                                          </p:val>
                                        </p:tav>
                                      </p:tavLst>
                                    </p:anim>
                                  </p:childTnLst>
                                </p:cTn>
                              </p:par>
                            </p:childTnLst>
                          </p:cTn>
                        </p:par>
                        <p:par>
                          <p:cTn id="164" fill="hold">
                            <p:stCondLst>
                              <p:cond delay="32000"/>
                            </p:stCondLst>
                            <p:childTnLst>
                              <p:par>
                                <p:cTn id="165" presetID="2" presetClass="entr" presetSubtype="4" fill="hold" nodeType="afterEffect">
                                  <p:stCondLst>
                                    <p:cond delay="0"/>
                                  </p:stCondLst>
                                  <p:childTnLst>
                                    <p:set>
                                      <p:cBhvr>
                                        <p:cTn id="166" dur="1" fill="hold">
                                          <p:stCondLst>
                                            <p:cond delay="0"/>
                                          </p:stCondLst>
                                        </p:cTn>
                                        <p:tgtEl>
                                          <p:spTgt spid="38"/>
                                        </p:tgtEl>
                                        <p:attrNameLst>
                                          <p:attrName>style.visibility</p:attrName>
                                        </p:attrNameLst>
                                      </p:cBhvr>
                                      <p:to>
                                        <p:strVal val="visible"/>
                                      </p:to>
                                    </p:set>
                                    <p:anim calcmode="lin" valueType="num">
                                      <p:cBhvr additive="base">
                                        <p:cTn id="167" dur="1000" fill="hold"/>
                                        <p:tgtEl>
                                          <p:spTgt spid="38"/>
                                        </p:tgtEl>
                                        <p:attrNameLst>
                                          <p:attrName>ppt_x</p:attrName>
                                        </p:attrNameLst>
                                      </p:cBhvr>
                                      <p:tavLst>
                                        <p:tav tm="0">
                                          <p:val>
                                            <p:strVal val="#ppt_x"/>
                                          </p:val>
                                        </p:tav>
                                        <p:tav tm="100000">
                                          <p:val>
                                            <p:strVal val="#ppt_x"/>
                                          </p:val>
                                        </p:tav>
                                      </p:tavLst>
                                    </p:anim>
                                    <p:anim calcmode="lin" valueType="num">
                                      <p:cBhvr additive="base">
                                        <p:cTn id="168" dur="1000" fill="hold"/>
                                        <p:tgtEl>
                                          <p:spTgt spid="38"/>
                                        </p:tgtEl>
                                        <p:attrNameLst>
                                          <p:attrName>ppt_y</p:attrName>
                                        </p:attrNameLst>
                                      </p:cBhvr>
                                      <p:tavLst>
                                        <p:tav tm="0">
                                          <p:val>
                                            <p:strVal val="1+#ppt_h/2"/>
                                          </p:val>
                                        </p:tav>
                                        <p:tav tm="100000">
                                          <p:val>
                                            <p:strVal val="#ppt_y"/>
                                          </p:val>
                                        </p:tav>
                                      </p:tavLst>
                                    </p:anim>
                                  </p:childTnLst>
                                </p:cTn>
                              </p:par>
                            </p:childTnLst>
                          </p:cTn>
                        </p:par>
                        <p:par>
                          <p:cTn id="169" fill="hold">
                            <p:stCondLst>
                              <p:cond delay="33000"/>
                            </p:stCondLst>
                            <p:childTnLst>
                              <p:par>
                                <p:cTn id="170" presetID="2" presetClass="entr" presetSubtype="4" fill="hold" nodeType="afterEffect">
                                  <p:stCondLst>
                                    <p:cond delay="0"/>
                                  </p:stCondLst>
                                  <p:childTnLst>
                                    <p:set>
                                      <p:cBhvr>
                                        <p:cTn id="171" dur="1" fill="hold">
                                          <p:stCondLst>
                                            <p:cond delay="0"/>
                                          </p:stCondLst>
                                        </p:cTn>
                                        <p:tgtEl>
                                          <p:spTgt spid="39"/>
                                        </p:tgtEl>
                                        <p:attrNameLst>
                                          <p:attrName>style.visibility</p:attrName>
                                        </p:attrNameLst>
                                      </p:cBhvr>
                                      <p:to>
                                        <p:strVal val="visible"/>
                                      </p:to>
                                    </p:set>
                                    <p:anim calcmode="lin" valueType="num">
                                      <p:cBhvr additive="base">
                                        <p:cTn id="172" dur="1000" fill="hold"/>
                                        <p:tgtEl>
                                          <p:spTgt spid="39"/>
                                        </p:tgtEl>
                                        <p:attrNameLst>
                                          <p:attrName>ppt_x</p:attrName>
                                        </p:attrNameLst>
                                      </p:cBhvr>
                                      <p:tavLst>
                                        <p:tav tm="0">
                                          <p:val>
                                            <p:strVal val="#ppt_x"/>
                                          </p:val>
                                        </p:tav>
                                        <p:tav tm="100000">
                                          <p:val>
                                            <p:strVal val="#ppt_x"/>
                                          </p:val>
                                        </p:tav>
                                      </p:tavLst>
                                    </p:anim>
                                    <p:anim calcmode="lin" valueType="num">
                                      <p:cBhvr additive="base">
                                        <p:cTn id="173" dur="1000" fill="hold"/>
                                        <p:tgtEl>
                                          <p:spTgt spid="39"/>
                                        </p:tgtEl>
                                        <p:attrNameLst>
                                          <p:attrName>ppt_y</p:attrName>
                                        </p:attrNameLst>
                                      </p:cBhvr>
                                      <p:tavLst>
                                        <p:tav tm="0">
                                          <p:val>
                                            <p:strVal val="1+#ppt_h/2"/>
                                          </p:val>
                                        </p:tav>
                                        <p:tav tm="100000">
                                          <p:val>
                                            <p:strVal val="#ppt_y"/>
                                          </p:val>
                                        </p:tav>
                                      </p:tavLst>
                                    </p:anim>
                                  </p:childTnLst>
                                </p:cTn>
                              </p:par>
                            </p:childTnLst>
                          </p:cTn>
                        </p:par>
                        <p:par>
                          <p:cTn id="174" fill="hold">
                            <p:stCondLst>
                              <p:cond delay="34000"/>
                            </p:stCondLst>
                            <p:childTnLst>
                              <p:par>
                                <p:cTn id="175" presetID="2" presetClass="entr" presetSubtype="4" fill="hold" nodeType="afterEffect">
                                  <p:stCondLst>
                                    <p:cond delay="0"/>
                                  </p:stCondLst>
                                  <p:childTnLst>
                                    <p:set>
                                      <p:cBhvr>
                                        <p:cTn id="176" dur="1" fill="hold">
                                          <p:stCondLst>
                                            <p:cond delay="0"/>
                                          </p:stCondLst>
                                        </p:cTn>
                                        <p:tgtEl>
                                          <p:spTgt spid="40"/>
                                        </p:tgtEl>
                                        <p:attrNameLst>
                                          <p:attrName>style.visibility</p:attrName>
                                        </p:attrNameLst>
                                      </p:cBhvr>
                                      <p:to>
                                        <p:strVal val="visible"/>
                                      </p:to>
                                    </p:set>
                                    <p:anim calcmode="lin" valueType="num">
                                      <p:cBhvr additive="base">
                                        <p:cTn id="177" dur="1000" fill="hold"/>
                                        <p:tgtEl>
                                          <p:spTgt spid="40"/>
                                        </p:tgtEl>
                                        <p:attrNameLst>
                                          <p:attrName>ppt_x</p:attrName>
                                        </p:attrNameLst>
                                      </p:cBhvr>
                                      <p:tavLst>
                                        <p:tav tm="0">
                                          <p:val>
                                            <p:strVal val="#ppt_x"/>
                                          </p:val>
                                        </p:tav>
                                        <p:tav tm="100000">
                                          <p:val>
                                            <p:strVal val="#ppt_x"/>
                                          </p:val>
                                        </p:tav>
                                      </p:tavLst>
                                    </p:anim>
                                    <p:anim calcmode="lin" valueType="num">
                                      <p:cBhvr additive="base">
                                        <p:cTn id="178" dur="1000" fill="hold"/>
                                        <p:tgtEl>
                                          <p:spTgt spid="40"/>
                                        </p:tgtEl>
                                        <p:attrNameLst>
                                          <p:attrName>ppt_y</p:attrName>
                                        </p:attrNameLst>
                                      </p:cBhvr>
                                      <p:tavLst>
                                        <p:tav tm="0">
                                          <p:val>
                                            <p:strVal val="1+#ppt_h/2"/>
                                          </p:val>
                                        </p:tav>
                                        <p:tav tm="100000">
                                          <p:val>
                                            <p:strVal val="#ppt_y"/>
                                          </p:val>
                                        </p:tav>
                                      </p:tavLst>
                                    </p:anim>
                                  </p:childTnLst>
                                </p:cTn>
                              </p:par>
                            </p:childTnLst>
                          </p:cTn>
                        </p:par>
                        <p:par>
                          <p:cTn id="179" fill="hold">
                            <p:stCondLst>
                              <p:cond delay="35000"/>
                            </p:stCondLst>
                            <p:childTnLst>
                              <p:par>
                                <p:cTn id="180" presetID="2" presetClass="entr" presetSubtype="4" fill="hold" nodeType="afterEffect">
                                  <p:stCondLst>
                                    <p:cond delay="0"/>
                                  </p:stCondLst>
                                  <p:childTnLst>
                                    <p:set>
                                      <p:cBhvr>
                                        <p:cTn id="181" dur="1" fill="hold">
                                          <p:stCondLst>
                                            <p:cond delay="0"/>
                                          </p:stCondLst>
                                        </p:cTn>
                                        <p:tgtEl>
                                          <p:spTgt spid="41"/>
                                        </p:tgtEl>
                                        <p:attrNameLst>
                                          <p:attrName>style.visibility</p:attrName>
                                        </p:attrNameLst>
                                      </p:cBhvr>
                                      <p:to>
                                        <p:strVal val="visible"/>
                                      </p:to>
                                    </p:set>
                                    <p:anim calcmode="lin" valueType="num">
                                      <p:cBhvr additive="base">
                                        <p:cTn id="182" dur="1000" fill="hold"/>
                                        <p:tgtEl>
                                          <p:spTgt spid="41"/>
                                        </p:tgtEl>
                                        <p:attrNameLst>
                                          <p:attrName>ppt_x</p:attrName>
                                        </p:attrNameLst>
                                      </p:cBhvr>
                                      <p:tavLst>
                                        <p:tav tm="0">
                                          <p:val>
                                            <p:strVal val="#ppt_x"/>
                                          </p:val>
                                        </p:tav>
                                        <p:tav tm="100000">
                                          <p:val>
                                            <p:strVal val="#ppt_x"/>
                                          </p:val>
                                        </p:tav>
                                      </p:tavLst>
                                    </p:anim>
                                    <p:anim calcmode="lin" valueType="num">
                                      <p:cBhvr additive="base">
                                        <p:cTn id="183" dur="1000" fill="hold"/>
                                        <p:tgtEl>
                                          <p:spTgt spid="41"/>
                                        </p:tgtEl>
                                        <p:attrNameLst>
                                          <p:attrName>ppt_y</p:attrName>
                                        </p:attrNameLst>
                                      </p:cBhvr>
                                      <p:tavLst>
                                        <p:tav tm="0">
                                          <p:val>
                                            <p:strVal val="1+#ppt_h/2"/>
                                          </p:val>
                                        </p:tav>
                                        <p:tav tm="100000">
                                          <p:val>
                                            <p:strVal val="#ppt_y"/>
                                          </p:val>
                                        </p:tav>
                                      </p:tavLst>
                                    </p:anim>
                                  </p:childTnLst>
                                </p:cTn>
                              </p:par>
                            </p:childTnLst>
                          </p:cTn>
                        </p:par>
                        <p:par>
                          <p:cTn id="184" fill="hold">
                            <p:stCondLst>
                              <p:cond delay="36000"/>
                            </p:stCondLst>
                            <p:childTnLst>
                              <p:par>
                                <p:cTn id="185" presetID="2" presetClass="entr" presetSubtype="4" fill="hold" nodeType="afterEffect">
                                  <p:stCondLst>
                                    <p:cond delay="0"/>
                                  </p:stCondLst>
                                  <p:childTnLst>
                                    <p:set>
                                      <p:cBhvr>
                                        <p:cTn id="186" dur="1" fill="hold">
                                          <p:stCondLst>
                                            <p:cond delay="0"/>
                                          </p:stCondLst>
                                        </p:cTn>
                                        <p:tgtEl>
                                          <p:spTgt spid="42"/>
                                        </p:tgtEl>
                                        <p:attrNameLst>
                                          <p:attrName>style.visibility</p:attrName>
                                        </p:attrNameLst>
                                      </p:cBhvr>
                                      <p:to>
                                        <p:strVal val="visible"/>
                                      </p:to>
                                    </p:set>
                                    <p:anim calcmode="lin" valueType="num">
                                      <p:cBhvr additive="base">
                                        <p:cTn id="187" dur="1000" fill="hold"/>
                                        <p:tgtEl>
                                          <p:spTgt spid="42"/>
                                        </p:tgtEl>
                                        <p:attrNameLst>
                                          <p:attrName>ppt_x</p:attrName>
                                        </p:attrNameLst>
                                      </p:cBhvr>
                                      <p:tavLst>
                                        <p:tav tm="0">
                                          <p:val>
                                            <p:strVal val="#ppt_x"/>
                                          </p:val>
                                        </p:tav>
                                        <p:tav tm="100000">
                                          <p:val>
                                            <p:strVal val="#ppt_x"/>
                                          </p:val>
                                        </p:tav>
                                      </p:tavLst>
                                    </p:anim>
                                    <p:anim calcmode="lin" valueType="num">
                                      <p:cBhvr additive="base">
                                        <p:cTn id="188" dur="1000" fill="hold"/>
                                        <p:tgtEl>
                                          <p:spTgt spid="42"/>
                                        </p:tgtEl>
                                        <p:attrNameLst>
                                          <p:attrName>ppt_y</p:attrName>
                                        </p:attrNameLst>
                                      </p:cBhvr>
                                      <p:tavLst>
                                        <p:tav tm="0">
                                          <p:val>
                                            <p:strVal val="1+#ppt_h/2"/>
                                          </p:val>
                                        </p:tav>
                                        <p:tav tm="100000">
                                          <p:val>
                                            <p:strVal val="#ppt_y"/>
                                          </p:val>
                                        </p:tav>
                                      </p:tavLst>
                                    </p:anim>
                                  </p:childTnLst>
                                </p:cTn>
                              </p:par>
                            </p:childTnLst>
                          </p:cTn>
                        </p:par>
                        <p:par>
                          <p:cTn id="189" fill="hold">
                            <p:stCondLst>
                              <p:cond delay="37000"/>
                            </p:stCondLst>
                            <p:childTnLst>
                              <p:par>
                                <p:cTn id="190" presetID="2" presetClass="entr" presetSubtype="4" fill="hold" nodeType="afterEffect">
                                  <p:stCondLst>
                                    <p:cond delay="0"/>
                                  </p:stCondLst>
                                  <p:childTnLst>
                                    <p:set>
                                      <p:cBhvr>
                                        <p:cTn id="191" dur="1" fill="hold">
                                          <p:stCondLst>
                                            <p:cond delay="0"/>
                                          </p:stCondLst>
                                        </p:cTn>
                                        <p:tgtEl>
                                          <p:spTgt spid="43"/>
                                        </p:tgtEl>
                                        <p:attrNameLst>
                                          <p:attrName>style.visibility</p:attrName>
                                        </p:attrNameLst>
                                      </p:cBhvr>
                                      <p:to>
                                        <p:strVal val="visible"/>
                                      </p:to>
                                    </p:set>
                                    <p:anim calcmode="lin" valueType="num">
                                      <p:cBhvr additive="base">
                                        <p:cTn id="192" dur="1000" fill="hold"/>
                                        <p:tgtEl>
                                          <p:spTgt spid="43"/>
                                        </p:tgtEl>
                                        <p:attrNameLst>
                                          <p:attrName>ppt_x</p:attrName>
                                        </p:attrNameLst>
                                      </p:cBhvr>
                                      <p:tavLst>
                                        <p:tav tm="0">
                                          <p:val>
                                            <p:strVal val="#ppt_x"/>
                                          </p:val>
                                        </p:tav>
                                        <p:tav tm="100000">
                                          <p:val>
                                            <p:strVal val="#ppt_x"/>
                                          </p:val>
                                        </p:tav>
                                      </p:tavLst>
                                    </p:anim>
                                    <p:anim calcmode="lin" valueType="num">
                                      <p:cBhvr additive="base">
                                        <p:cTn id="193" dur="1000" fill="hold"/>
                                        <p:tgtEl>
                                          <p:spTgt spid="43"/>
                                        </p:tgtEl>
                                        <p:attrNameLst>
                                          <p:attrName>ppt_y</p:attrName>
                                        </p:attrNameLst>
                                      </p:cBhvr>
                                      <p:tavLst>
                                        <p:tav tm="0">
                                          <p:val>
                                            <p:strVal val="1+#ppt_h/2"/>
                                          </p:val>
                                        </p:tav>
                                        <p:tav tm="100000">
                                          <p:val>
                                            <p:strVal val="#ppt_y"/>
                                          </p:val>
                                        </p:tav>
                                      </p:tavLst>
                                    </p:anim>
                                  </p:childTnLst>
                                </p:cTn>
                              </p:par>
                            </p:childTnLst>
                          </p:cTn>
                        </p:par>
                        <p:par>
                          <p:cTn id="194" fill="hold">
                            <p:stCondLst>
                              <p:cond delay="38000"/>
                            </p:stCondLst>
                            <p:childTnLst>
                              <p:par>
                                <p:cTn id="195" presetID="2" presetClass="entr" presetSubtype="4" fill="hold" nodeType="afterEffect">
                                  <p:stCondLst>
                                    <p:cond delay="0"/>
                                  </p:stCondLst>
                                  <p:childTnLst>
                                    <p:set>
                                      <p:cBhvr>
                                        <p:cTn id="196" dur="1" fill="hold">
                                          <p:stCondLst>
                                            <p:cond delay="0"/>
                                          </p:stCondLst>
                                        </p:cTn>
                                        <p:tgtEl>
                                          <p:spTgt spid="44"/>
                                        </p:tgtEl>
                                        <p:attrNameLst>
                                          <p:attrName>style.visibility</p:attrName>
                                        </p:attrNameLst>
                                      </p:cBhvr>
                                      <p:to>
                                        <p:strVal val="visible"/>
                                      </p:to>
                                    </p:set>
                                    <p:anim calcmode="lin" valueType="num">
                                      <p:cBhvr additive="base">
                                        <p:cTn id="197" dur="1000" fill="hold"/>
                                        <p:tgtEl>
                                          <p:spTgt spid="44"/>
                                        </p:tgtEl>
                                        <p:attrNameLst>
                                          <p:attrName>ppt_x</p:attrName>
                                        </p:attrNameLst>
                                      </p:cBhvr>
                                      <p:tavLst>
                                        <p:tav tm="0">
                                          <p:val>
                                            <p:strVal val="#ppt_x"/>
                                          </p:val>
                                        </p:tav>
                                        <p:tav tm="100000">
                                          <p:val>
                                            <p:strVal val="#ppt_x"/>
                                          </p:val>
                                        </p:tav>
                                      </p:tavLst>
                                    </p:anim>
                                    <p:anim calcmode="lin" valueType="num">
                                      <p:cBhvr additive="base">
                                        <p:cTn id="198" dur="1000" fill="hold"/>
                                        <p:tgtEl>
                                          <p:spTgt spid="44"/>
                                        </p:tgtEl>
                                        <p:attrNameLst>
                                          <p:attrName>ppt_y</p:attrName>
                                        </p:attrNameLst>
                                      </p:cBhvr>
                                      <p:tavLst>
                                        <p:tav tm="0">
                                          <p:val>
                                            <p:strVal val="1+#ppt_h/2"/>
                                          </p:val>
                                        </p:tav>
                                        <p:tav tm="100000">
                                          <p:val>
                                            <p:strVal val="#ppt_y"/>
                                          </p:val>
                                        </p:tav>
                                      </p:tavLst>
                                    </p:anim>
                                  </p:childTnLst>
                                </p:cTn>
                              </p:par>
                            </p:childTnLst>
                          </p:cTn>
                        </p:par>
                        <p:par>
                          <p:cTn id="199" fill="hold">
                            <p:stCondLst>
                              <p:cond delay="39000"/>
                            </p:stCondLst>
                            <p:childTnLst>
                              <p:par>
                                <p:cTn id="200" presetID="2" presetClass="entr" presetSubtype="4" fill="hold" nodeType="afterEffect">
                                  <p:stCondLst>
                                    <p:cond delay="0"/>
                                  </p:stCondLst>
                                  <p:childTnLst>
                                    <p:set>
                                      <p:cBhvr>
                                        <p:cTn id="201" dur="1" fill="hold">
                                          <p:stCondLst>
                                            <p:cond delay="0"/>
                                          </p:stCondLst>
                                        </p:cTn>
                                        <p:tgtEl>
                                          <p:spTgt spid="45"/>
                                        </p:tgtEl>
                                        <p:attrNameLst>
                                          <p:attrName>style.visibility</p:attrName>
                                        </p:attrNameLst>
                                      </p:cBhvr>
                                      <p:to>
                                        <p:strVal val="visible"/>
                                      </p:to>
                                    </p:set>
                                    <p:anim calcmode="lin" valueType="num">
                                      <p:cBhvr additive="base">
                                        <p:cTn id="202" dur="1000" fill="hold"/>
                                        <p:tgtEl>
                                          <p:spTgt spid="45"/>
                                        </p:tgtEl>
                                        <p:attrNameLst>
                                          <p:attrName>ppt_x</p:attrName>
                                        </p:attrNameLst>
                                      </p:cBhvr>
                                      <p:tavLst>
                                        <p:tav tm="0">
                                          <p:val>
                                            <p:strVal val="#ppt_x"/>
                                          </p:val>
                                        </p:tav>
                                        <p:tav tm="100000">
                                          <p:val>
                                            <p:strVal val="#ppt_x"/>
                                          </p:val>
                                        </p:tav>
                                      </p:tavLst>
                                    </p:anim>
                                    <p:anim calcmode="lin" valueType="num">
                                      <p:cBhvr additive="base">
                                        <p:cTn id="203" dur="1000" fill="hold"/>
                                        <p:tgtEl>
                                          <p:spTgt spid="45"/>
                                        </p:tgtEl>
                                        <p:attrNameLst>
                                          <p:attrName>ppt_y</p:attrName>
                                        </p:attrNameLst>
                                      </p:cBhvr>
                                      <p:tavLst>
                                        <p:tav tm="0">
                                          <p:val>
                                            <p:strVal val="1+#ppt_h/2"/>
                                          </p:val>
                                        </p:tav>
                                        <p:tav tm="100000">
                                          <p:val>
                                            <p:strVal val="#ppt_y"/>
                                          </p:val>
                                        </p:tav>
                                      </p:tavLst>
                                    </p:anim>
                                  </p:childTnLst>
                                </p:cTn>
                              </p:par>
                            </p:childTnLst>
                          </p:cTn>
                        </p:par>
                        <p:par>
                          <p:cTn id="204" fill="hold">
                            <p:stCondLst>
                              <p:cond delay="40000"/>
                            </p:stCondLst>
                            <p:childTnLst>
                              <p:par>
                                <p:cTn id="205" presetID="2" presetClass="entr" presetSubtype="4" fill="hold" nodeType="afterEffect">
                                  <p:stCondLst>
                                    <p:cond delay="0"/>
                                  </p:stCondLst>
                                  <p:childTnLst>
                                    <p:set>
                                      <p:cBhvr>
                                        <p:cTn id="206" dur="1" fill="hold">
                                          <p:stCondLst>
                                            <p:cond delay="0"/>
                                          </p:stCondLst>
                                        </p:cTn>
                                        <p:tgtEl>
                                          <p:spTgt spid="47"/>
                                        </p:tgtEl>
                                        <p:attrNameLst>
                                          <p:attrName>style.visibility</p:attrName>
                                        </p:attrNameLst>
                                      </p:cBhvr>
                                      <p:to>
                                        <p:strVal val="visible"/>
                                      </p:to>
                                    </p:set>
                                    <p:anim calcmode="lin" valueType="num">
                                      <p:cBhvr additive="base">
                                        <p:cTn id="207" dur="1000" fill="hold"/>
                                        <p:tgtEl>
                                          <p:spTgt spid="47"/>
                                        </p:tgtEl>
                                        <p:attrNameLst>
                                          <p:attrName>ppt_x</p:attrName>
                                        </p:attrNameLst>
                                      </p:cBhvr>
                                      <p:tavLst>
                                        <p:tav tm="0">
                                          <p:val>
                                            <p:strVal val="#ppt_x"/>
                                          </p:val>
                                        </p:tav>
                                        <p:tav tm="100000">
                                          <p:val>
                                            <p:strVal val="#ppt_x"/>
                                          </p:val>
                                        </p:tav>
                                      </p:tavLst>
                                    </p:anim>
                                    <p:anim calcmode="lin" valueType="num">
                                      <p:cBhvr additive="base">
                                        <p:cTn id="208" dur="1000" fill="hold"/>
                                        <p:tgtEl>
                                          <p:spTgt spid="47"/>
                                        </p:tgtEl>
                                        <p:attrNameLst>
                                          <p:attrName>ppt_y</p:attrName>
                                        </p:attrNameLst>
                                      </p:cBhvr>
                                      <p:tavLst>
                                        <p:tav tm="0">
                                          <p:val>
                                            <p:strVal val="1+#ppt_h/2"/>
                                          </p:val>
                                        </p:tav>
                                        <p:tav tm="100000">
                                          <p:val>
                                            <p:strVal val="#ppt_y"/>
                                          </p:val>
                                        </p:tav>
                                      </p:tavLst>
                                    </p:anim>
                                  </p:childTnLst>
                                </p:cTn>
                              </p:par>
                            </p:childTnLst>
                          </p:cTn>
                        </p:par>
                        <p:par>
                          <p:cTn id="209" fill="hold">
                            <p:stCondLst>
                              <p:cond delay="41000"/>
                            </p:stCondLst>
                            <p:childTnLst>
                              <p:par>
                                <p:cTn id="210" presetID="2" presetClass="entr" presetSubtype="4" fill="hold" nodeType="afterEffect">
                                  <p:stCondLst>
                                    <p:cond delay="0"/>
                                  </p:stCondLst>
                                  <p:childTnLst>
                                    <p:set>
                                      <p:cBhvr>
                                        <p:cTn id="211" dur="1" fill="hold">
                                          <p:stCondLst>
                                            <p:cond delay="0"/>
                                          </p:stCondLst>
                                        </p:cTn>
                                        <p:tgtEl>
                                          <p:spTgt spid="48"/>
                                        </p:tgtEl>
                                        <p:attrNameLst>
                                          <p:attrName>style.visibility</p:attrName>
                                        </p:attrNameLst>
                                      </p:cBhvr>
                                      <p:to>
                                        <p:strVal val="visible"/>
                                      </p:to>
                                    </p:set>
                                    <p:anim calcmode="lin" valueType="num">
                                      <p:cBhvr additive="base">
                                        <p:cTn id="212" dur="1000" fill="hold"/>
                                        <p:tgtEl>
                                          <p:spTgt spid="48"/>
                                        </p:tgtEl>
                                        <p:attrNameLst>
                                          <p:attrName>ppt_x</p:attrName>
                                        </p:attrNameLst>
                                      </p:cBhvr>
                                      <p:tavLst>
                                        <p:tav tm="0">
                                          <p:val>
                                            <p:strVal val="#ppt_x"/>
                                          </p:val>
                                        </p:tav>
                                        <p:tav tm="100000">
                                          <p:val>
                                            <p:strVal val="#ppt_x"/>
                                          </p:val>
                                        </p:tav>
                                      </p:tavLst>
                                    </p:anim>
                                    <p:anim calcmode="lin" valueType="num">
                                      <p:cBhvr additive="base">
                                        <p:cTn id="213" dur="1000" fill="hold"/>
                                        <p:tgtEl>
                                          <p:spTgt spid="48"/>
                                        </p:tgtEl>
                                        <p:attrNameLst>
                                          <p:attrName>ppt_y</p:attrName>
                                        </p:attrNameLst>
                                      </p:cBhvr>
                                      <p:tavLst>
                                        <p:tav tm="0">
                                          <p:val>
                                            <p:strVal val="1+#ppt_h/2"/>
                                          </p:val>
                                        </p:tav>
                                        <p:tav tm="100000">
                                          <p:val>
                                            <p:strVal val="#ppt_y"/>
                                          </p:val>
                                        </p:tav>
                                      </p:tavLst>
                                    </p:anim>
                                  </p:childTnLst>
                                </p:cTn>
                              </p:par>
                            </p:childTnLst>
                          </p:cTn>
                        </p:par>
                        <p:par>
                          <p:cTn id="214" fill="hold">
                            <p:stCondLst>
                              <p:cond delay="42000"/>
                            </p:stCondLst>
                            <p:childTnLst>
                              <p:par>
                                <p:cTn id="215" presetID="2" presetClass="entr" presetSubtype="4" fill="hold" nodeType="afterEffect">
                                  <p:stCondLst>
                                    <p:cond delay="0"/>
                                  </p:stCondLst>
                                  <p:childTnLst>
                                    <p:set>
                                      <p:cBhvr>
                                        <p:cTn id="216" dur="1" fill="hold">
                                          <p:stCondLst>
                                            <p:cond delay="0"/>
                                          </p:stCondLst>
                                        </p:cTn>
                                        <p:tgtEl>
                                          <p:spTgt spid="49"/>
                                        </p:tgtEl>
                                        <p:attrNameLst>
                                          <p:attrName>style.visibility</p:attrName>
                                        </p:attrNameLst>
                                      </p:cBhvr>
                                      <p:to>
                                        <p:strVal val="visible"/>
                                      </p:to>
                                    </p:set>
                                    <p:anim calcmode="lin" valueType="num">
                                      <p:cBhvr additive="base">
                                        <p:cTn id="217" dur="1000" fill="hold"/>
                                        <p:tgtEl>
                                          <p:spTgt spid="49"/>
                                        </p:tgtEl>
                                        <p:attrNameLst>
                                          <p:attrName>ppt_x</p:attrName>
                                        </p:attrNameLst>
                                      </p:cBhvr>
                                      <p:tavLst>
                                        <p:tav tm="0">
                                          <p:val>
                                            <p:strVal val="#ppt_x"/>
                                          </p:val>
                                        </p:tav>
                                        <p:tav tm="100000">
                                          <p:val>
                                            <p:strVal val="#ppt_x"/>
                                          </p:val>
                                        </p:tav>
                                      </p:tavLst>
                                    </p:anim>
                                    <p:anim calcmode="lin" valueType="num">
                                      <p:cBhvr additive="base">
                                        <p:cTn id="218" dur="1000" fill="hold"/>
                                        <p:tgtEl>
                                          <p:spTgt spid="49"/>
                                        </p:tgtEl>
                                        <p:attrNameLst>
                                          <p:attrName>ppt_y</p:attrName>
                                        </p:attrNameLst>
                                      </p:cBhvr>
                                      <p:tavLst>
                                        <p:tav tm="0">
                                          <p:val>
                                            <p:strVal val="1+#ppt_h/2"/>
                                          </p:val>
                                        </p:tav>
                                        <p:tav tm="100000">
                                          <p:val>
                                            <p:strVal val="#ppt_y"/>
                                          </p:val>
                                        </p:tav>
                                      </p:tavLst>
                                    </p:anim>
                                  </p:childTnLst>
                                </p:cTn>
                              </p:par>
                            </p:childTnLst>
                          </p:cTn>
                        </p:par>
                        <p:par>
                          <p:cTn id="219" fill="hold">
                            <p:stCondLst>
                              <p:cond delay="43000"/>
                            </p:stCondLst>
                            <p:childTnLst>
                              <p:par>
                                <p:cTn id="220" presetID="2" presetClass="entr" presetSubtype="4" fill="hold" nodeType="afterEffect">
                                  <p:stCondLst>
                                    <p:cond delay="0"/>
                                  </p:stCondLst>
                                  <p:childTnLst>
                                    <p:set>
                                      <p:cBhvr>
                                        <p:cTn id="221" dur="1" fill="hold">
                                          <p:stCondLst>
                                            <p:cond delay="0"/>
                                          </p:stCondLst>
                                        </p:cTn>
                                        <p:tgtEl>
                                          <p:spTgt spid="50"/>
                                        </p:tgtEl>
                                        <p:attrNameLst>
                                          <p:attrName>style.visibility</p:attrName>
                                        </p:attrNameLst>
                                      </p:cBhvr>
                                      <p:to>
                                        <p:strVal val="visible"/>
                                      </p:to>
                                    </p:set>
                                    <p:anim calcmode="lin" valueType="num">
                                      <p:cBhvr additive="base">
                                        <p:cTn id="222" dur="1000" fill="hold"/>
                                        <p:tgtEl>
                                          <p:spTgt spid="50"/>
                                        </p:tgtEl>
                                        <p:attrNameLst>
                                          <p:attrName>ppt_x</p:attrName>
                                        </p:attrNameLst>
                                      </p:cBhvr>
                                      <p:tavLst>
                                        <p:tav tm="0">
                                          <p:val>
                                            <p:strVal val="#ppt_x"/>
                                          </p:val>
                                        </p:tav>
                                        <p:tav tm="100000">
                                          <p:val>
                                            <p:strVal val="#ppt_x"/>
                                          </p:val>
                                        </p:tav>
                                      </p:tavLst>
                                    </p:anim>
                                    <p:anim calcmode="lin" valueType="num">
                                      <p:cBhvr additive="base">
                                        <p:cTn id="223" dur="1000" fill="hold"/>
                                        <p:tgtEl>
                                          <p:spTgt spid="50"/>
                                        </p:tgtEl>
                                        <p:attrNameLst>
                                          <p:attrName>ppt_y</p:attrName>
                                        </p:attrNameLst>
                                      </p:cBhvr>
                                      <p:tavLst>
                                        <p:tav tm="0">
                                          <p:val>
                                            <p:strVal val="1+#ppt_h/2"/>
                                          </p:val>
                                        </p:tav>
                                        <p:tav tm="100000">
                                          <p:val>
                                            <p:strVal val="#ppt_y"/>
                                          </p:val>
                                        </p:tav>
                                      </p:tavLst>
                                    </p:anim>
                                  </p:childTnLst>
                                </p:cTn>
                              </p:par>
                            </p:childTnLst>
                          </p:cTn>
                        </p:par>
                        <p:par>
                          <p:cTn id="224" fill="hold">
                            <p:stCondLst>
                              <p:cond delay="44000"/>
                            </p:stCondLst>
                            <p:childTnLst>
                              <p:par>
                                <p:cTn id="225" presetID="2" presetClass="entr" presetSubtype="4" fill="hold" nodeType="afterEffect">
                                  <p:stCondLst>
                                    <p:cond delay="0"/>
                                  </p:stCondLst>
                                  <p:childTnLst>
                                    <p:set>
                                      <p:cBhvr>
                                        <p:cTn id="226" dur="1" fill="hold">
                                          <p:stCondLst>
                                            <p:cond delay="0"/>
                                          </p:stCondLst>
                                        </p:cTn>
                                        <p:tgtEl>
                                          <p:spTgt spid="51"/>
                                        </p:tgtEl>
                                        <p:attrNameLst>
                                          <p:attrName>style.visibility</p:attrName>
                                        </p:attrNameLst>
                                      </p:cBhvr>
                                      <p:to>
                                        <p:strVal val="visible"/>
                                      </p:to>
                                    </p:set>
                                    <p:anim calcmode="lin" valueType="num">
                                      <p:cBhvr additive="base">
                                        <p:cTn id="227" dur="1000" fill="hold"/>
                                        <p:tgtEl>
                                          <p:spTgt spid="51"/>
                                        </p:tgtEl>
                                        <p:attrNameLst>
                                          <p:attrName>ppt_x</p:attrName>
                                        </p:attrNameLst>
                                      </p:cBhvr>
                                      <p:tavLst>
                                        <p:tav tm="0">
                                          <p:val>
                                            <p:strVal val="#ppt_x"/>
                                          </p:val>
                                        </p:tav>
                                        <p:tav tm="100000">
                                          <p:val>
                                            <p:strVal val="#ppt_x"/>
                                          </p:val>
                                        </p:tav>
                                      </p:tavLst>
                                    </p:anim>
                                    <p:anim calcmode="lin" valueType="num">
                                      <p:cBhvr additive="base">
                                        <p:cTn id="228" dur="1000" fill="hold"/>
                                        <p:tgtEl>
                                          <p:spTgt spid="51"/>
                                        </p:tgtEl>
                                        <p:attrNameLst>
                                          <p:attrName>ppt_y</p:attrName>
                                        </p:attrNameLst>
                                      </p:cBhvr>
                                      <p:tavLst>
                                        <p:tav tm="0">
                                          <p:val>
                                            <p:strVal val="1+#ppt_h/2"/>
                                          </p:val>
                                        </p:tav>
                                        <p:tav tm="100000">
                                          <p:val>
                                            <p:strVal val="#ppt_y"/>
                                          </p:val>
                                        </p:tav>
                                      </p:tavLst>
                                    </p:anim>
                                  </p:childTnLst>
                                </p:cTn>
                              </p:par>
                            </p:childTnLst>
                          </p:cTn>
                        </p:par>
                        <p:par>
                          <p:cTn id="229" fill="hold">
                            <p:stCondLst>
                              <p:cond delay="45000"/>
                            </p:stCondLst>
                            <p:childTnLst>
                              <p:par>
                                <p:cTn id="230" presetID="2" presetClass="entr" presetSubtype="4" fill="hold" nodeType="afterEffect">
                                  <p:stCondLst>
                                    <p:cond delay="0"/>
                                  </p:stCondLst>
                                  <p:childTnLst>
                                    <p:set>
                                      <p:cBhvr>
                                        <p:cTn id="231" dur="1" fill="hold">
                                          <p:stCondLst>
                                            <p:cond delay="0"/>
                                          </p:stCondLst>
                                        </p:cTn>
                                        <p:tgtEl>
                                          <p:spTgt spid="52"/>
                                        </p:tgtEl>
                                        <p:attrNameLst>
                                          <p:attrName>style.visibility</p:attrName>
                                        </p:attrNameLst>
                                      </p:cBhvr>
                                      <p:to>
                                        <p:strVal val="visible"/>
                                      </p:to>
                                    </p:set>
                                    <p:anim calcmode="lin" valueType="num">
                                      <p:cBhvr additive="base">
                                        <p:cTn id="232" dur="1000" fill="hold"/>
                                        <p:tgtEl>
                                          <p:spTgt spid="52"/>
                                        </p:tgtEl>
                                        <p:attrNameLst>
                                          <p:attrName>ppt_x</p:attrName>
                                        </p:attrNameLst>
                                      </p:cBhvr>
                                      <p:tavLst>
                                        <p:tav tm="0">
                                          <p:val>
                                            <p:strVal val="#ppt_x"/>
                                          </p:val>
                                        </p:tav>
                                        <p:tav tm="100000">
                                          <p:val>
                                            <p:strVal val="#ppt_x"/>
                                          </p:val>
                                        </p:tav>
                                      </p:tavLst>
                                    </p:anim>
                                    <p:anim calcmode="lin" valueType="num">
                                      <p:cBhvr additive="base">
                                        <p:cTn id="233" dur="1000" fill="hold"/>
                                        <p:tgtEl>
                                          <p:spTgt spid="52"/>
                                        </p:tgtEl>
                                        <p:attrNameLst>
                                          <p:attrName>ppt_y</p:attrName>
                                        </p:attrNameLst>
                                      </p:cBhvr>
                                      <p:tavLst>
                                        <p:tav tm="0">
                                          <p:val>
                                            <p:strVal val="1+#ppt_h/2"/>
                                          </p:val>
                                        </p:tav>
                                        <p:tav tm="100000">
                                          <p:val>
                                            <p:strVal val="#ppt_y"/>
                                          </p:val>
                                        </p:tav>
                                      </p:tavLst>
                                    </p:anim>
                                  </p:childTnLst>
                                </p:cTn>
                              </p:par>
                            </p:childTnLst>
                          </p:cTn>
                        </p:par>
                        <p:par>
                          <p:cTn id="234" fill="hold">
                            <p:stCondLst>
                              <p:cond delay="46000"/>
                            </p:stCondLst>
                            <p:childTnLst>
                              <p:par>
                                <p:cTn id="235" presetID="2" presetClass="entr" presetSubtype="4" fill="hold" nodeType="afterEffect">
                                  <p:stCondLst>
                                    <p:cond delay="0"/>
                                  </p:stCondLst>
                                  <p:childTnLst>
                                    <p:set>
                                      <p:cBhvr>
                                        <p:cTn id="236" dur="1" fill="hold">
                                          <p:stCondLst>
                                            <p:cond delay="0"/>
                                          </p:stCondLst>
                                        </p:cTn>
                                        <p:tgtEl>
                                          <p:spTgt spid="53"/>
                                        </p:tgtEl>
                                        <p:attrNameLst>
                                          <p:attrName>style.visibility</p:attrName>
                                        </p:attrNameLst>
                                      </p:cBhvr>
                                      <p:to>
                                        <p:strVal val="visible"/>
                                      </p:to>
                                    </p:set>
                                    <p:anim calcmode="lin" valueType="num">
                                      <p:cBhvr additive="base">
                                        <p:cTn id="237" dur="1000" fill="hold"/>
                                        <p:tgtEl>
                                          <p:spTgt spid="53"/>
                                        </p:tgtEl>
                                        <p:attrNameLst>
                                          <p:attrName>ppt_x</p:attrName>
                                        </p:attrNameLst>
                                      </p:cBhvr>
                                      <p:tavLst>
                                        <p:tav tm="0">
                                          <p:val>
                                            <p:strVal val="#ppt_x"/>
                                          </p:val>
                                        </p:tav>
                                        <p:tav tm="100000">
                                          <p:val>
                                            <p:strVal val="#ppt_x"/>
                                          </p:val>
                                        </p:tav>
                                      </p:tavLst>
                                    </p:anim>
                                    <p:anim calcmode="lin" valueType="num">
                                      <p:cBhvr additive="base">
                                        <p:cTn id="238" dur="1000" fill="hold"/>
                                        <p:tgtEl>
                                          <p:spTgt spid="53"/>
                                        </p:tgtEl>
                                        <p:attrNameLst>
                                          <p:attrName>ppt_y</p:attrName>
                                        </p:attrNameLst>
                                      </p:cBhvr>
                                      <p:tavLst>
                                        <p:tav tm="0">
                                          <p:val>
                                            <p:strVal val="1+#ppt_h/2"/>
                                          </p:val>
                                        </p:tav>
                                        <p:tav tm="100000">
                                          <p:val>
                                            <p:strVal val="#ppt_y"/>
                                          </p:val>
                                        </p:tav>
                                      </p:tavLst>
                                    </p:anim>
                                  </p:childTnLst>
                                </p:cTn>
                              </p:par>
                            </p:childTnLst>
                          </p:cTn>
                        </p:par>
                        <p:par>
                          <p:cTn id="239" fill="hold">
                            <p:stCondLst>
                              <p:cond delay="47000"/>
                            </p:stCondLst>
                            <p:childTnLst>
                              <p:par>
                                <p:cTn id="240" presetID="2" presetClass="entr" presetSubtype="4" fill="hold" nodeType="afterEffect">
                                  <p:stCondLst>
                                    <p:cond delay="0"/>
                                  </p:stCondLst>
                                  <p:childTnLst>
                                    <p:set>
                                      <p:cBhvr>
                                        <p:cTn id="241" dur="1" fill="hold">
                                          <p:stCondLst>
                                            <p:cond delay="0"/>
                                          </p:stCondLst>
                                        </p:cTn>
                                        <p:tgtEl>
                                          <p:spTgt spid="54"/>
                                        </p:tgtEl>
                                        <p:attrNameLst>
                                          <p:attrName>style.visibility</p:attrName>
                                        </p:attrNameLst>
                                      </p:cBhvr>
                                      <p:to>
                                        <p:strVal val="visible"/>
                                      </p:to>
                                    </p:set>
                                    <p:anim calcmode="lin" valueType="num">
                                      <p:cBhvr additive="base">
                                        <p:cTn id="242" dur="1000" fill="hold"/>
                                        <p:tgtEl>
                                          <p:spTgt spid="54"/>
                                        </p:tgtEl>
                                        <p:attrNameLst>
                                          <p:attrName>ppt_x</p:attrName>
                                        </p:attrNameLst>
                                      </p:cBhvr>
                                      <p:tavLst>
                                        <p:tav tm="0">
                                          <p:val>
                                            <p:strVal val="#ppt_x"/>
                                          </p:val>
                                        </p:tav>
                                        <p:tav tm="100000">
                                          <p:val>
                                            <p:strVal val="#ppt_x"/>
                                          </p:val>
                                        </p:tav>
                                      </p:tavLst>
                                    </p:anim>
                                    <p:anim calcmode="lin" valueType="num">
                                      <p:cBhvr additive="base">
                                        <p:cTn id="243"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783860283"/>
              </p:ext>
            </p:extLst>
          </p:nvPr>
        </p:nvGraphicFramePr>
        <p:xfrm>
          <a:off x="-1" y="0"/>
          <a:ext cx="12107333" cy="4665132"/>
        </p:xfrm>
        <a:graphic>
          <a:graphicData uri="http://schemas.openxmlformats.org/drawingml/2006/table">
            <a:tbl>
              <a:tblPr firstRow="1" firstCol="1" bandRow="1">
                <a:tableStyleId>{5C22544A-7EE6-4342-B048-85BDC9FD1C3A}</a:tableStyleId>
              </a:tblPr>
              <a:tblGrid>
                <a:gridCol w="9359841">
                  <a:extLst>
                    <a:ext uri="{9D8B030D-6E8A-4147-A177-3AD203B41FA5}">
                      <a16:colId xmlns:a16="http://schemas.microsoft.com/office/drawing/2014/main" val="3214772796"/>
                    </a:ext>
                  </a:extLst>
                </a:gridCol>
                <a:gridCol w="2747492">
                  <a:extLst>
                    <a:ext uri="{9D8B030D-6E8A-4147-A177-3AD203B41FA5}">
                      <a16:colId xmlns:a16="http://schemas.microsoft.com/office/drawing/2014/main" val="2103485823"/>
                    </a:ext>
                  </a:extLst>
                </a:gridCol>
              </a:tblGrid>
              <a:tr h="518348">
                <a:tc>
                  <a:txBody>
                    <a:bodyPr/>
                    <a:lstStyle/>
                    <a:p>
                      <a:pPr algn="l">
                        <a:lnSpc>
                          <a:spcPct val="107000"/>
                        </a:lnSpc>
                        <a:spcAft>
                          <a:spcPts val="0"/>
                        </a:spcAft>
                      </a:pPr>
                      <a:r>
                        <a:rPr lang="uk-UA" sz="1200" dirty="0">
                          <a:effectLst/>
                        </a:rPr>
                        <a:t>Заправка та ремонт  картриджів та принтерів</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600">
                          <a:effectLst/>
                        </a:rPr>
                        <a:t>8595,0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1218648"/>
                  </a:ext>
                </a:extLst>
              </a:tr>
              <a:tr h="518348">
                <a:tc>
                  <a:txBody>
                    <a:bodyPr/>
                    <a:lstStyle/>
                    <a:p>
                      <a:pPr algn="l">
                        <a:lnSpc>
                          <a:spcPct val="107000"/>
                        </a:lnSpc>
                        <a:spcAft>
                          <a:spcPts val="0"/>
                        </a:spcAft>
                      </a:pPr>
                      <a:r>
                        <a:rPr lang="uk-UA" sz="1200">
                          <a:effectLst/>
                        </a:rPr>
                        <a:t>Підписка на журнали «Рятівник» ,«Безпека Придніпров“я»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600">
                          <a:effectLst/>
                        </a:rPr>
                        <a:t>559,50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3306297"/>
                  </a:ext>
                </a:extLst>
              </a:tr>
              <a:tr h="518348">
                <a:tc>
                  <a:txBody>
                    <a:bodyPr/>
                    <a:lstStyle/>
                    <a:p>
                      <a:pPr algn="l">
                        <a:lnSpc>
                          <a:spcPct val="107000"/>
                        </a:lnSpc>
                        <a:spcAft>
                          <a:spcPts val="0"/>
                        </a:spcAft>
                      </a:pPr>
                      <a:r>
                        <a:rPr lang="uk-UA" sz="1200" dirty="0" err="1">
                          <a:effectLst/>
                        </a:rPr>
                        <a:t>Касово</a:t>
                      </a:r>
                      <a:r>
                        <a:rPr lang="uk-UA" sz="1200" dirty="0">
                          <a:effectLst/>
                        </a:rPr>
                        <a:t> -  рахункове обслуговування банку</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600">
                          <a:effectLst/>
                        </a:rPr>
                        <a:t>1572,69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3373123"/>
                  </a:ext>
                </a:extLst>
              </a:tr>
              <a:tr h="518348">
                <a:tc>
                  <a:txBody>
                    <a:bodyPr/>
                    <a:lstStyle/>
                    <a:p>
                      <a:pPr algn="l">
                        <a:lnSpc>
                          <a:spcPct val="107000"/>
                        </a:lnSpc>
                        <a:spcAft>
                          <a:spcPts val="0"/>
                        </a:spcAft>
                      </a:pPr>
                      <a:r>
                        <a:rPr lang="uk-UA" sz="1200" dirty="0">
                          <a:effectLst/>
                        </a:rPr>
                        <a:t>Податок на доходи </a:t>
                      </a:r>
                      <a:r>
                        <a:rPr lang="uk-UA" sz="1200" dirty="0" err="1">
                          <a:effectLst/>
                        </a:rPr>
                        <a:t>фіз</a:t>
                      </a:r>
                      <a:r>
                        <a:rPr lang="uk-UA" sz="1200" dirty="0">
                          <a:effectLst/>
                        </a:rPr>
                        <a:t>. осіб 18%</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600">
                          <a:effectLst/>
                        </a:rPr>
                        <a:t>16770,24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8536994"/>
                  </a:ext>
                </a:extLst>
              </a:tr>
              <a:tr h="518348">
                <a:tc>
                  <a:txBody>
                    <a:bodyPr/>
                    <a:lstStyle/>
                    <a:p>
                      <a:pPr algn="l">
                        <a:lnSpc>
                          <a:spcPct val="107000"/>
                        </a:lnSpc>
                        <a:spcAft>
                          <a:spcPts val="0"/>
                        </a:spcAft>
                      </a:pPr>
                      <a:r>
                        <a:rPr lang="uk-UA" sz="1200">
                          <a:effectLst/>
                        </a:rPr>
                        <a:t>Єдиний соціальний внесок 22%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600">
                          <a:effectLst/>
                        </a:rPr>
                        <a:t>20496,96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7009608"/>
                  </a:ext>
                </a:extLst>
              </a:tr>
              <a:tr h="518348">
                <a:tc>
                  <a:txBody>
                    <a:bodyPr/>
                    <a:lstStyle/>
                    <a:p>
                      <a:pPr algn="l">
                        <a:lnSpc>
                          <a:spcPct val="107000"/>
                        </a:lnSpc>
                        <a:spcAft>
                          <a:spcPts val="0"/>
                        </a:spcAft>
                      </a:pPr>
                      <a:r>
                        <a:rPr lang="uk-UA" sz="1200">
                          <a:effectLst/>
                        </a:rPr>
                        <a:t>Військовий збір 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600">
                          <a:effectLst/>
                        </a:rPr>
                        <a:t>1397,60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8319706"/>
                  </a:ext>
                </a:extLst>
              </a:tr>
              <a:tr h="518348">
                <a:tc>
                  <a:txBody>
                    <a:bodyPr/>
                    <a:lstStyle/>
                    <a:p>
                      <a:pPr algn="l">
                        <a:lnSpc>
                          <a:spcPct val="107000"/>
                        </a:lnSpc>
                        <a:spcAft>
                          <a:spcPts val="0"/>
                        </a:spcAft>
                      </a:pPr>
                      <a:r>
                        <a:rPr lang="uk-UA" sz="1200">
                          <a:effectLst/>
                        </a:rPr>
                        <a:t>Зарплата працівників (3 штатні посади)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600">
                          <a:effectLst/>
                        </a:rPr>
                        <a:t>75000,16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9296750"/>
                  </a:ext>
                </a:extLst>
              </a:tr>
              <a:tr h="518348">
                <a:tc>
                  <a:txBody>
                    <a:bodyPr/>
                    <a:lstStyle/>
                    <a:p>
                      <a:pPr algn="l">
                        <a:lnSpc>
                          <a:spcPct val="107000"/>
                        </a:lnSpc>
                        <a:spcAft>
                          <a:spcPts val="0"/>
                        </a:spcAft>
                      </a:pPr>
                      <a:r>
                        <a:rPr lang="uk-UA" sz="1200">
                          <a:effectLst/>
                          <a:highlight>
                            <a:srgbClr val="FFFF00"/>
                          </a:highlight>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600">
                          <a:effectLst/>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3450165"/>
                  </a:ext>
                </a:extLst>
              </a:tr>
              <a:tr h="518348">
                <a:tc>
                  <a:txBody>
                    <a:bodyPr/>
                    <a:lstStyle/>
                    <a:p>
                      <a:pPr algn="l">
                        <a:lnSpc>
                          <a:spcPct val="107000"/>
                        </a:lnSpc>
                        <a:spcAft>
                          <a:spcPts val="0"/>
                        </a:spcAft>
                      </a:pPr>
                      <a:r>
                        <a:rPr lang="uk-UA" sz="1400">
                          <a:effectLst/>
                        </a:rPr>
                        <a:t>РАЗОМ: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600" dirty="0">
                          <a:effectLst/>
                        </a:rPr>
                        <a:t>644711,39</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298914"/>
                  </a:ext>
                </a:extLst>
              </a:tr>
            </a:tbl>
          </a:graphicData>
        </a:graphic>
      </p:graphicFrame>
      <p:sp>
        <p:nvSpPr>
          <p:cNvPr id="3" name="Rectangle 1"/>
          <p:cNvSpPr>
            <a:spLocks noChangeArrowheads="1"/>
          </p:cNvSpPr>
          <p:nvPr/>
        </p:nvSpPr>
        <p:spPr bwMode="auto">
          <a:xfrm>
            <a:off x="3574455" y="4765119"/>
            <a:ext cx="3914854"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667125" algn="l"/>
              </a:tabLst>
              <a:defRPr>
                <a:solidFill>
                  <a:schemeClr val="tx1"/>
                </a:solidFill>
                <a:latin typeface="Arial" panose="020B0604020202020204" pitchFamily="34" charset="0"/>
              </a:defRPr>
            </a:lvl1pPr>
            <a:lvl2pPr eaLnBrk="0" fontAlgn="base" hangingPunct="0">
              <a:spcBef>
                <a:spcPct val="0"/>
              </a:spcBef>
              <a:spcAft>
                <a:spcPct val="0"/>
              </a:spcAft>
              <a:tabLst>
                <a:tab pos="3667125" algn="l"/>
              </a:tabLst>
              <a:defRPr>
                <a:solidFill>
                  <a:schemeClr val="tx1"/>
                </a:solidFill>
                <a:latin typeface="Arial" panose="020B0604020202020204" pitchFamily="34" charset="0"/>
              </a:defRPr>
            </a:lvl2pPr>
            <a:lvl3pPr eaLnBrk="0" fontAlgn="base" hangingPunct="0">
              <a:spcBef>
                <a:spcPct val="0"/>
              </a:spcBef>
              <a:spcAft>
                <a:spcPct val="0"/>
              </a:spcAft>
              <a:tabLst>
                <a:tab pos="3667125" algn="l"/>
              </a:tabLst>
              <a:defRPr>
                <a:solidFill>
                  <a:schemeClr val="tx1"/>
                </a:solidFill>
                <a:latin typeface="Arial" panose="020B0604020202020204" pitchFamily="34" charset="0"/>
              </a:defRPr>
            </a:lvl3pPr>
            <a:lvl4pPr eaLnBrk="0" fontAlgn="base" hangingPunct="0">
              <a:spcBef>
                <a:spcPct val="0"/>
              </a:spcBef>
              <a:spcAft>
                <a:spcPct val="0"/>
              </a:spcAft>
              <a:tabLst>
                <a:tab pos="3667125" algn="l"/>
              </a:tabLst>
              <a:defRPr>
                <a:solidFill>
                  <a:schemeClr val="tx1"/>
                </a:solidFill>
                <a:latin typeface="Arial" panose="020B0604020202020204" pitchFamily="34" charset="0"/>
              </a:defRPr>
            </a:lvl4pPr>
            <a:lvl5pPr eaLnBrk="0" fontAlgn="base" hangingPunct="0">
              <a:spcBef>
                <a:spcPct val="0"/>
              </a:spcBef>
              <a:spcAft>
                <a:spcPct val="0"/>
              </a:spcAft>
              <a:tabLst>
                <a:tab pos="3667125" algn="l"/>
              </a:tabLst>
              <a:defRPr>
                <a:solidFill>
                  <a:schemeClr val="tx1"/>
                </a:solidFill>
                <a:latin typeface="Arial" panose="020B0604020202020204" pitchFamily="34" charset="0"/>
              </a:defRPr>
            </a:lvl5pPr>
            <a:lvl6pPr eaLnBrk="0" fontAlgn="base" hangingPunct="0">
              <a:spcBef>
                <a:spcPct val="0"/>
              </a:spcBef>
              <a:spcAft>
                <a:spcPct val="0"/>
              </a:spcAft>
              <a:tabLst>
                <a:tab pos="3667125" algn="l"/>
              </a:tabLst>
              <a:defRPr>
                <a:solidFill>
                  <a:schemeClr val="tx1"/>
                </a:solidFill>
                <a:latin typeface="Arial" panose="020B0604020202020204" pitchFamily="34" charset="0"/>
              </a:defRPr>
            </a:lvl6pPr>
            <a:lvl7pPr eaLnBrk="0" fontAlgn="base" hangingPunct="0">
              <a:spcBef>
                <a:spcPct val="0"/>
              </a:spcBef>
              <a:spcAft>
                <a:spcPct val="0"/>
              </a:spcAft>
              <a:tabLst>
                <a:tab pos="3667125" algn="l"/>
              </a:tabLst>
              <a:defRPr>
                <a:solidFill>
                  <a:schemeClr val="tx1"/>
                </a:solidFill>
                <a:latin typeface="Arial" panose="020B0604020202020204" pitchFamily="34" charset="0"/>
              </a:defRPr>
            </a:lvl7pPr>
            <a:lvl8pPr eaLnBrk="0" fontAlgn="base" hangingPunct="0">
              <a:spcBef>
                <a:spcPct val="0"/>
              </a:spcBef>
              <a:spcAft>
                <a:spcPct val="0"/>
              </a:spcAft>
              <a:tabLst>
                <a:tab pos="3667125" algn="l"/>
              </a:tabLst>
              <a:defRPr>
                <a:solidFill>
                  <a:schemeClr val="tx1"/>
                </a:solidFill>
                <a:latin typeface="Arial" panose="020B0604020202020204" pitchFamily="34" charset="0"/>
              </a:defRPr>
            </a:lvl8pPr>
            <a:lvl9pPr eaLnBrk="0" fontAlgn="base" hangingPunct="0">
              <a:spcBef>
                <a:spcPct val="0"/>
              </a:spcBef>
              <a:spcAft>
                <a:spcPct val="0"/>
              </a:spcAft>
              <a:tabLst>
                <a:tab pos="36671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667125" algn="l"/>
              </a:tabLst>
            </a:pPr>
            <a:r>
              <a:rPr kumimoji="0" lang="uk-UA" altLang="ru-RU"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ЗАЛИШОК  на 01.09.2019р –42766,16 грн.:</a:t>
            </a:r>
            <a:endParaRPr kumimoji="0" lang="ru-RU" altLang="ru-RU"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667125" algn="l"/>
              </a:tabLst>
            </a:pPr>
            <a:r>
              <a:rPr kumimoji="0" lang="uk-UA" altLang="ru-RU"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Поточний рахунок -24253,16 грн.</a:t>
            </a:r>
            <a:endParaRPr kumimoji="0" lang="ru-RU" altLang="ru-RU"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667125" algn="l"/>
              </a:tabLst>
            </a:pPr>
            <a:r>
              <a:rPr kumimoji="0" lang="uk-UA" altLang="ru-RU"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Депозит -18513,0 грн</a:t>
            </a:r>
            <a:endParaRPr kumimoji="0" lang="ru-RU" altLang="ru-RU"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667125" algn="l"/>
              </a:tabLst>
            </a:pPr>
            <a:r>
              <a:rPr kumimoji="0" lang="uk-UA" altLang="ru-RU"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Надійшло –  756804,67 грн.</a:t>
            </a:r>
            <a:endParaRPr kumimoji="0" lang="ru-RU" altLang="ru-RU"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667125" algn="l"/>
              </a:tabLst>
            </a:pPr>
            <a:r>
              <a:rPr kumimoji="0" lang="uk-UA" altLang="ru-RU"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Витрачено –</a:t>
            </a:r>
            <a:r>
              <a:rPr kumimoji="0" lang="uk-UA" altLang="ru-RU"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644711,39 </a:t>
            </a:r>
            <a:r>
              <a:rPr kumimoji="0" lang="uk-UA" altLang="ru-RU"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грн.</a:t>
            </a:r>
            <a:endParaRPr kumimoji="0" lang="ru-RU" altLang="ru-RU"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667125" algn="l"/>
              </a:tabLst>
            </a:pPr>
            <a:r>
              <a:rPr kumimoji="0" lang="uk-UA" altLang="ru-RU"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Залишок на 30.04.2020р. – 154859,44 грн :</a:t>
            </a:r>
            <a:endParaRPr kumimoji="0" lang="ru-RU" altLang="ru-RU"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667125" algn="l"/>
              </a:tabLst>
            </a:pPr>
            <a:r>
              <a:rPr kumimoji="0" lang="uk-UA" altLang="ru-RU"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Поточний рахунок – 8759,44 грн.</a:t>
            </a:r>
            <a:endParaRPr kumimoji="0" lang="ru-RU" altLang="ru-RU"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667125" algn="l"/>
              </a:tabLst>
            </a:pPr>
            <a:r>
              <a:rPr kumimoji="0" lang="uk-UA" altLang="ru-RU"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Депозит – 146100,0 грн. 	</a:t>
            </a:r>
            <a:endParaRPr kumimoji="0" lang="uk-UA" altLang="ru-RU" sz="20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18194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A66FA471-1745-417A-A391-AA43019D089A}"/>
              </a:ext>
            </a:extLst>
          </p:cNvPr>
          <p:cNvSpPr/>
          <p:nvPr/>
        </p:nvSpPr>
        <p:spPr>
          <a:xfrm>
            <a:off x="4311663" y="6597011"/>
            <a:ext cx="3505449" cy="338554"/>
          </a:xfrm>
          <a:prstGeom prst="ellipse">
            <a:avLst/>
          </a:prstGeom>
          <a:gradFill flip="none" rotWithShape="1">
            <a:gsLst>
              <a:gs pos="73000">
                <a:srgbClr val="EAEAEA"/>
              </a:gs>
              <a:gs pos="0">
                <a:schemeClr val="tx1">
                  <a:alpha val="36000"/>
                </a:schemeClr>
              </a:gs>
            </a:gsLst>
            <a:path path="circl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20677F5-4EBA-48AC-9A28-554172A562D9}"/>
              </a:ext>
            </a:extLst>
          </p:cNvPr>
          <p:cNvSpPr/>
          <p:nvPr/>
        </p:nvSpPr>
        <p:spPr>
          <a:xfrm>
            <a:off x="3473223" y="52343"/>
            <a:ext cx="4965896" cy="6597747"/>
          </a:xfrm>
          <a:custGeom>
            <a:avLst/>
            <a:gdLst>
              <a:gd name="connsiteX0" fmla="*/ 124296 w 4965896"/>
              <a:gd name="connsiteY0" fmla="*/ 0 h 6597747"/>
              <a:gd name="connsiteX1" fmla="*/ 3946311 w 4965896"/>
              <a:gd name="connsiteY1" fmla="*/ 0 h 6597747"/>
              <a:gd name="connsiteX2" fmla="*/ 4965896 w 4965896"/>
              <a:gd name="connsiteY2" fmla="*/ 868568 h 6597747"/>
              <a:gd name="connsiteX3" fmla="*/ 4965896 w 4965896"/>
              <a:gd name="connsiteY3" fmla="*/ 6473451 h 6597747"/>
              <a:gd name="connsiteX4" fmla="*/ 4841600 w 4965896"/>
              <a:gd name="connsiteY4" fmla="*/ 6597747 h 6597747"/>
              <a:gd name="connsiteX5" fmla="*/ 124296 w 4965896"/>
              <a:gd name="connsiteY5" fmla="*/ 6597747 h 6597747"/>
              <a:gd name="connsiteX6" fmla="*/ 0 w 4965896"/>
              <a:gd name="connsiteY6" fmla="*/ 6473451 h 6597747"/>
              <a:gd name="connsiteX7" fmla="*/ 0 w 4965896"/>
              <a:gd name="connsiteY7" fmla="*/ 124296 h 6597747"/>
              <a:gd name="connsiteX8" fmla="*/ 124296 w 4965896"/>
              <a:gd name="connsiteY8" fmla="*/ 0 h 659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5896" h="6597747">
                <a:moveTo>
                  <a:pt x="124296" y="0"/>
                </a:moveTo>
                <a:lnTo>
                  <a:pt x="3946311" y="0"/>
                </a:lnTo>
                <a:lnTo>
                  <a:pt x="4965896" y="868568"/>
                </a:lnTo>
                <a:lnTo>
                  <a:pt x="4965896" y="6473451"/>
                </a:lnTo>
                <a:cubicBezTo>
                  <a:pt x="4965896" y="6542098"/>
                  <a:pt x="4910247" y="6597747"/>
                  <a:pt x="4841600" y="6597747"/>
                </a:cubicBezTo>
                <a:lnTo>
                  <a:pt x="124296" y="6597747"/>
                </a:lnTo>
                <a:cubicBezTo>
                  <a:pt x="55649" y="6597747"/>
                  <a:pt x="0" y="6542098"/>
                  <a:pt x="0" y="6473451"/>
                </a:cubicBezTo>
                <a:lnTo>
                  <a:pt x="0" y="124296"/>
                </a:lnTo>
                <a:cubicBezTo>
                  <a:pt x="0" y="55649"/>
                  <a:pt x="55649" y="0"/>
                  <a:pt x="1242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E6DD0CF-E351-42C9-9A25-B0671BEC5046}"/>
              </a:ext>
            </a:extLst>
          </p:cNvPr>
          <p:cNvSpPr/>
          <p:nvPr/>
        </p:nvSpPr>
        <p:spPr>
          <a:xfrm flipH="1" flipV="1">
            <a:off x="7437442" y="133643"/>
            <a:ext cx="1019585" cy="868568"/>
          </a:xfrm>
          <a:custGeom>
            <a:avLst/>
            <a:gdLst>
              <a:gd name="connsiteX0" fmla="*/ 0 w 1019585"/>
              <a:gd name="connsiteY0" fmla="*/ 0 h 868568"/>
              <a:gd name="connsiteX1" fmla="*/ 895289 w 1019585"/>
              <a:gd name="connsiteY1" fmla="*/ 0 h 868568"/>
              <a:gd name="connsiteX2" fmla="*/ 1019585 w 1019585"/>
              <a:gd name="connsiteY2" fmla="*/ 124296 h 868568"/>
              <a:gd name="connsiteX3" fmla="*/ 1019585 w 1019585"/>
              <a:gd name="connsiteY3" fmla="*/ 868568 h 868568"/>
            </a:gdLst>
            <a:ahLst/>
            <a:cxnLst>
              <a:cxn ang="0">
                <a:pos x="connsiteX0" y="connsiteY0"/>
              </a:cxn>
              <a:cxn ang="0">
                <a:pos x="connsiteX1" y="connsiteY1"/>
              </a:cxn>
              <a:cxn ang="0">
                <a:pos x="connsiteX2" y="connsiteY2"/>
              </a:cxn>
              <a:cxn ang="0">
                <a:pos x="connsiteX3" y="connsiteY3"/>
              </a:cxn>
            </a:cxnLst>
            <a:rect l="l" t="t" r="r" b="b"/>
            <a:pathLst>
              <a:path w="1019585" h="868568">
                <a:moveTo>
                  <a:pt x="0" y="0"/>
                </a:moveTo>
                <a:lnTo>
                  <a:pt x="895289" y="0"/>
                </a:lnTo>
                <a:cubicBezTo>
                  <a:pt x="963936" y="0"/>
                  <a:pt x="1019585" y="55649"/>
                  <a:pt x="1019585" y="124296"/>
                </a:cubicBezTo>
                <a:lnTo>
                  <a:pt x="1019585" y="868568"/>
                </a:lnTo>
                <a:close/>
              </a:path>
            </a:pathLst>
          </a:cu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C082CA4-5441-4865-A3B8-3BF4AC023B14}"/>
              </a:ext>
            </a:extLst>
          </p:cNvPr>
          <p:cNvGrpSpPr/>
          <p:nvPr/>
        </p:nvGrpSpPr>
        <p:grpSpPr>
          <a:xfrm>
            <a:off x="4387866" y="1611039"/>
            <a:ext cx="4093698" cy="457429"/>
            <a:chOff x="4299938" y="1316831"/>
            <a:chExt cx="4093698" cy="457429"/>
          </a:xfrm>
        </p:grpSpPr>
        <p:sp>
          <p:nvSpPr>
            <p:cNvPr id="17" name="TextBox 16">
              <a:extLst>
                <a:ext uri="{FF2B5EF4-FFF2-40B4-BE49-F238E27FC236}">
                  <a16:creationId xmlns:a16="http://schemas.microsoft.com/office/drawing/2014/main" id="{B6DA100B-1020-457E-A1F0-D5B1B21F109B}"/>
                </a:ext>
              </a:extLst>
            </p:cNvPr>
            <p:cNvSpPr txBox="1"/>
            <p:nvPr/>
          </p:nvSpPr>
          <p:spPr>
            <a:xfrm>
              <a:off x="4299938" y="1316831"/>
              <a:ext cx="4093698" cy="338554"/>
            </a:xfrm>
            <a:prstGeom prst="rect">
              <a:avLst/>
            </a:prstGeom>
            <a:noFill/>
          </p:spPr>
          <p:txBody>
            <a:bodyPr wrap="square" rtlCol="0">
              <a:spAutoFit/>
            </a:bodyPr>
            <a:lstStyle/>
            <a:p>
              <a:r>
                <a:rPr lang="ru-RU" sz="1600" b="1" dirty="0" smtClean="0">
                  <a:solidFill>
                    <a:srgbClr val="258C95"/>
                  </a:solidFill>
                  <a:latin typeface="Century Gothic" panose="020B0502020202020204" pitchFamily="34" charset="0"/>
                </a:rPr>
                <a:t>Бюджет </a:t>
              </a:r>
              <a:r>
                <a:rPr lang="ru-RU" sz="1600" b="1" dirty="0" err="1" smtClean="0">
                  <a:solidFill>
                    <a:srgbClr val="258C95"/>
                  </a:solidFill>
                  <a:latin typeface="Century Gothic" panose="020B0502020202020204" pitchFamily="34" charset="0"/>
                </a:rPr>
                <a:t>участі</a:t>
              </a:r>
              <a:endParaRPr lang="en-US" sz="1600" b="1" dirty="0">
                <a:solidFill>
                  <a:srgbClr val="258C95"/>
                </a:solidFill>
                <a:latin typeface="Century Gothic" panose="020B0502020202020204" pitchFamily="34" charset="0"/>
              </a:endParaRPr>
            </a:p>
          </p:txBody>
        </p:sp>
        <p:sp>
          <p:nvSpPr>
            <p:cNvPr id="18" name="TextBox 17">
              <a:extLst>
                <a:ext uri="{FF2B5EF4-FFF2-40B4-BE49-F238E27FC236}">
                  <a16:creationId xmlns:a16="http://schemas.microsoft.com/office/drawing/2014/main" id="{71E1B85E-8445-4F36-9796-C1975B336030}"/>
                </a:ext>
              </a:extLst>
            </p:cNvPr>
            <p:cNvSpPr txBox="1"/>
            <p:nvPr/>
          </p:nvSpPr>
          <p:spPr>
            <a:xfrm>
              <a:off x="4311663" y="1528039"/>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0" name="Group 19">
            <a:extLst>
              <a:ext uri="{FF2B5EF4-FFF2-40B4-BE49-F238E27FC236}">
                <a16:creationId xmlns:a16="http://schemas.microsoft.com/office/drawing/2014/main" id="{2AE42855-207C-4D1E-8768-F400047EAC93}"/>
              </a:ext>
            </a:extLst>
          </p:cNvPr>
          <p:cNvGrpSpPr/>
          <p:nvPr/>
        </p:nvGrpSpPr>
        <p:grpSpPr>
          <a:xfrm>
            <a:off x="4387866" y="2837624"/>
            <a:ext cx="4240010" cy="721717"/>
            <a:chOff x="4289390" y="1548340"/>
            <a:chExt cx="4240010" cy="721717"/>
          </a:xfrm>
        </p:grpSpPr>
        <p:sp>
          <p:nvSpPr>
            <p:cNvPr id="21" name="TextBox 20">
              <a:extLst>
                <a:ext uri="{FF2B5EF4-FFF2-40B4-BE49-F238E27FC236}">
                  <a16:creationId xmlns:a16="http://schemas.microsoft.com/office/drawing/2014/main" id="{A069E158-5C15-47E7-8296-89544F512F74}"/>
                </a:ext>
              </a:extLst>
            </p:cNvPr>
            <p:cNvSpPr txBox="1"/>
            <p:nvPr/>
          </p:nvSpPr>
          <p:spPr>
            <a:xfrm>
              <a:off x="4289390" y="1548340"/>
              <a:ext cx="4093698" cy="338554"/>
            </a:xfrm>
            <a:prstGeom prst="rect">
              <a:avLst/>
            </a:prstGeom>
            <a:noFill/>
          </p:spPr>
          <p:txBody>
            <a:bodyPr wrap="square" rtlCol="0">
              <a:spAutoFit/>
            </a:bodyPr>
            <a:lstStyle/>
            <a:p>
              <a:endParaRPr lang="en-US" sz="1600" b="1" dirty="0">
                <a:solidFill>
                  <a:srgbClr val="B43EE5"/>
                </a:solidFill>
                <a:latin typeface="Century Gothic" panose="020B0502020202020204" pitchFamily="34" charset="0"/>
              </a:endParaRPr>
            </a:p>
          </p:txBody>
        </p:sp>
        <p:sp>
          <p:nvSpPr>
            <p:cNvPr id="22" name="TextBox 21">
              <a:extLst>
                <a:ext uri="{FF2B5EF4-FFF2-40B4-BE49-F238E27FC236}">
                  <a16:creationId xmlns:a16="http://schemas.microsoft.com/office/drawing/2014/main" id="{07B87282-D854-4B6D-8F99-412E0D892C9A}"/>
                </a:ext>
              </a:extLst>
            </p:cNvPr>
            <p:cNvSpPr txBox="1"/>
            <p:nvPr/>
          </p:nvSpPr>
          <p:spPr>
            <a:xfrm>
              <a:off x="4480248" y="2023836"/>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3" name="Group 22">
            <a:extLst>
              <a:ext uri="{FF2B5EF4-FFF2-40B4-BE49-F238E27FC236}">
                <a16:creationId xmlns:a16="http://schemas.microsoft.com/office/drawing/2014/main" id="{28E0B662-ED03-419D-A058-68134CAD2F9D}"/>
              </a:ext>
            </a:extLst>
          </p:cNvPr>
          <p:cNvGrpSpPr/>
          <p:nvPr/>
        </p:nvGrpSpPr>
        <p:grpSpPr>
          <a:xfrm>
            <a:off x="4345370" y="4315124"/>
            <a:ext cx="4183073" cy="749250"/>
            <a:chOff x="4202892" y="1282991"/>
            <a:chExt cx="4183073" cy="749250"/>
          </a:xfrm>
        </p:grpSpPr>
        <p:sp>
          <p:nvSpPr>
            <p:cNvPr id="24" name="TextBox 23">
              <a:extLst>
                <a:ext uri="{FF2B5EF4-FFF2-40B4-BE49-F238E27FC236}">
                  <a16:creationId xmlns:a16="http://schemas.microsoft.com/office/drawing/2014/main" id="{9909968A-17E4-403C-8773-FBC117C19419}"/>
                </a:ext>
              </a:extLst>
            </p:cNvPr>
            <p:cNvSpPr txBox="1"/>
            <p:nvPr/>
          </p:nvSpPr>
          <p:spPr>
            <a:xfrm>
              <a:off x="4202892" y="1282991"/>
              <a:ext cx="4093698" cy="338554"/>
            </a:xfrm>
            <a:prstGeom prst="rect">
              <a:avLst/>
            </a:prstGeom>
            <a:noFill/>
          </p:spPr>
          <p:txBody>
            <a:bodyPr wrap="square" rtlCol="0">
              <a:spAutoFit/>
            </a:bodyPr>
            <a:lstStyle/>
            <a:p>
              <a:r>
                <a:rPr lang="ru-RU" sz="1600" b="1" dirty="0" smtClean="0">
                  <a:solidFill>
                    <a:srgbClr val="FFCC00"/>
                  </a:solidFill>
                  <a:latin typeface="Century Gothic" panose="020B0502020202020204" pitchFamily="34" charset="0"/>
                </a:rPr>
                <a:t> </a:t>
              </a:r>
              <a:r>
                <a:rPr lang="ru-RU" sz="1600" b="1" dirty="0" err="1" smtClean="0">
                  <a:solidFill>
                    <a:srgbClr val="FFCC00"/>
                  </a:solidFill>
                  <a:latin typeface="Century Gothic" panose="020B0502020202020204" pitchFamily="34" charset="0"/>
                </a:rPr>
                <a:t>фактчне</a:t>
              </a:r>
              <a:r>
                <a:rPr lang="ru-RU" sz="1600" b="1" dirty="0" smtClean="0">
                  <a:solidFill>
                    <a:srgbClr val="FFCC00"/>
                  </a:solidFill>
                  <a:latin typeface="Century Gothic" panose="020B0502020202020204" pitchFamily="34" charset="0"/>
                </a:rPr>
                <a:t> </a:t>
              </a:r>
              <a:r>
                <a:rPr lang="ru-RU" sz="1600" b="1" dirty="0" err="1" smtClean="0">
                  <a:solidFill>
                    <a:srgbClr val="FFCC00"/>
                  </a:solidFill>
                  <a:latin typeface="Century Gothic" panose="020B0502020202020204" pitchFamily="34" charset="0"/>
                </a:rPr>
                <a:t>викорстання</a:t>
              </a:r>
              <a:r>
                <a:rPr lang="ru-RU" sz="1600" b="1" dirty="0" smtClean="0">
                  <a:solidFill>
                    <a:srgbClr val="FFCC00"/>
                  </a:solidFill>
                  <a:latin typeface="Century Gothic" panose="020B0502020202020204" pitchFamily="34" charset="0"/>
                </a:rPr>
                <a:t> </a:t>
              </a:r>
              <a:r>
                <a:rPr lang="ru-RU" sz="1600" b="1" dirty="0" err="1" smtClean="0">
                  <a:solidFill>
                    <a:srgbClr val="FFCC00"/>
                  </a:solidFill>
                  <a:latin typeface="Century Gothic" panose="020B0502020202020204" pitchFamily="34" charset="0"/>
                </a:rPr>
                <a:t>коштів</a:t>
              </a:r>
              <a:endParaRPr lang="en-US" sz="1600" b="1" dirty="0">
                <a:solidFill>
                  <a:srgbClr val="FFCC00"/>
                </a:solidFill>
                <a:latin typeface="Century Gothic" panose="020B0502020202020204" pitchFamily="34" charset="0"/>
              </a:endParaRPr>
            </a:p>
          </p:txBody>
        </p:sp>
        <p:sp>
          <p:nvSpPr>
            <p:cNvPr id="25" name="TextBox 24">
              <a:extLst>
                <a:ext uri="{FF2B5EF4-FFF2-40B4-BE49-F238E27FC236}">
                  <a16:creationId xmlns:a16="http://schemas.microsoft.com/office/drawing/2014/main" id="{DCB2AE13-A90B-4F03-92C1-F943BFE6522C}"/>
                </a:ext>
              </a:extLst>
            </p:cNvPr>
            <p:cNvSpPr txBox="1"/>
            <p:nvPr/>
          </p:nvSpPr>
          <p:spPr>
            <a:xfrm>
              <a:off x="4336813" y="1786020"/>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6" name="Group 25">
            <a:extLst>
              <a:ext uri="{FF2B5EF4-FFF2-40B4-BE49-F238E27FC236}">
                <a16:creationId xmlns:a16="http://schemas.microsoft.com/office/drawing/2014/main" id="{5EF435EB-F385-4980-835F-93ADF0CE0DC2}"/>
              </a:ext>
            </a:extLst>
          </p:cNvPr>
          <p:cNvGrpSpPr/>
          <p:nvPr/>
        </p:nvGrpSpPr>
        <p:grpSpPr>
          <a:xfrm>
            <a:off x="4441764" y="5583059"/>
            <a:ext cx="4142783" cy="591730"/>
            <a:chOff x="4218032" y="1182530"/>
            <a:chExt cx="4142783" cy="591730"/>
          </a:xfrm>
        </p:grpSpPr>
        <p:sp>
          <p:nvSpPr>
            <p:cNvPr id="27" name="TextBox 26">
              <a:extLst>
                <a:ext uri="{FF2B5EF4-FFF2-40B4-BE49-F238E27FC236}">
                  <a16:creationId xmlns:a16="http://schemas.microsoft.com/office/drawing/2014/main" id="{D0E934EC-DD01-4B34-9328-83CB78B2C619}"/>
                </a:ext>
              </a:extLst>
            </p:cNvPr>
            <p:cNvSpPr txBox="1"/>
            <p:nvPr/>
          </p:nvSpPr>
          <p:spPr>
            <a:xfrm>
              <a:off x="4218032" y="1182530"/>
              <a:ext cx="4093698" cy="584775"/>
            </a:xfrm>
            <a:prstGeom prst="rect">
              <a:avLst/>
            </a:prstGeom>
            <a:noFill/>
          </p:spPr>
          <p:txBody>
            <a:bodyPr wrap="square" rtlCol="0">
              <a:spAutoFit/>
            </a:bodyPr>
            <a:lstStyle/>
            <a:p>
              <a:r>
                <a:rPr lang="ru-RU" sz="1600" b="1" dirty="0" err="1">
                  <a:solidFill>
                    <a:srgbClr val="FF3399"/>
                  </a:solidFill>
                  <a:latin typeface="Century Gothic" panose="020B0502020202020204" pitchFamily="34" charset="0"/>
                </a:rPr>
                <a:t>надходження</a:t>
              </a:r>
              <a:r>
                <a:rPr lang="ru-RU" sz="1600" b="1" dirty="0">
                  <a:solidFill>
                    <a:srgbClr val="FF3399"/>
                  </a:solidFill>
                  <a:latin typeface="Century Gothic" panose="020B0502020202020204" pitchFamily="34" charset="0"/>
                </a:rPr>
                <a:t> </a:t>
              </a:r>
              <a:r>
                <a:rPr lang="ru-RU" sz="1600" b="1" dirty="0" err="1">
                  <a:solidFill>
                    <a:srgbClr val="FF3399"/>
                  </a:solidFill>
                  <a:latin typeface="Century Gothic" panose="020B0502020202020204" pitchFamily="34" charset="0"/>
                </a:rPr>
                <a:t>предметів</a:t>
              </a:r>
              <a:r>
                <a:rPr lang="ru-RU" sz="1600" b="1" dirty="0">
                  <a:solidFill>
                    <a:srgbClr val="FF3399"/>
                  </a:solidFill>
                  <a:latin typeface="Century Gothic" panose="020B0502020202020204" pitchFamily="34" charset="0"/>
                </a:rPr>
                <a:t> ГО </a:t>
              </a:r>
              <a:r>
                <a:rPr lang="ru-RU" sz="1600" b="1" dirty="0" smtClean="0">
                  <a:solidFill>
                    <a:srgbClr val="FF3399"/>
                  </a:solidFill>
                  <a:latin typeface="Century Gothic" panose="020B0502020202020204" pitchFamily="34" charset="0"/>
                </a:rPr>
                <a:t>«</a:t>
              </a:r>
              <a:r>
                <a:rPr lang="ru-RU" sz="1600" b="1" dirty="0" err="1" smtClean="0">
                  <a:solidFill>
                    <a:srgbClr val="FF3399"/>
                  </a:solidFill>
                  <a:latin typeface="Century Gothic" panose="020B0502020202020204" pitchFamily="34" charset="0"/>
                </a:rPr>
                <a:t>Батьківська</a:t>
              </a:r>
              <a:r>
                <a:rPr lang="ru-RU" sz="1600" b="1" dirty="0" smtClean="0">
                  <a:solidFill>
                    <a:srgbClr val="FF3399"/>
                  </a:solidFill>
                  <a:latin typeface="Century Gothic" panose="020B0502020202020204" pitchFamily="34" charset="0"/>
                </a:rPr>
                <a:t> Рада»</a:t>
              </a:r>
              <a:endParaRPr lang="en-US" sz="1600" b="1" dirty="0">
                <a:solidFill>
                  <a:srgbClr val="FF3399"/>
                </a:solidFill>
                <a:latin typeface="Century Gothic" panose="020B0502020202020204" pitchFamily="34" charset="0"/>
              </a:endParaRPr>
            </a:p>
          </p:txBody>
        </p:sp>
        <p:sp>
          <p:nvSpPr>
            <p:cNvPr id="28" name="TextBox 27">
              <a:extLst>
                <a:ext uri="{FF2B5EF4-FFF2-40B4-BE49-F238E27FC236}">
                  <a16:creationId xmlns:a16="http://schemas.microsoft.com/office/drawing/2014/main" id="{F476EBD7-9ABC-4AF4-B03E-8C21E37B3900}"/>
                </a:ext>
              </a:extLst>
            </p:cNvPr>
            <p:cNvSpPr txBox="1"/>
            <p:nvPr/>
          </p:nvSpPr>
          <p:spPr>
            <a:xfrm>
              <a:off x="4311663" y="1528039"/>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sp>
        <p:nvSpPr>
          <p:cNvPr id="41" name="TextBox 40">
            <a:extLst>
              <a:ext uri="{FF2B5EF4-FFF2-40B4-BE49-F238E27FC236}">
                <a16:creationId xmlns:a16="http://schemas.microsoft.com/office/drawing/2014/main" id="{86D070C6-70F9-4883-B132-92C51609905B}"/>
              </a:ext>
            </a:extLst>
          </p:cNvPr>
          <p:cNvSpPr txBox="1"/>
          <p:nvPr/>
        </p:nvSpPr>
        <p:spPr>
          <a:xfrm>
            <a:off x="451946" y="1633331"/>
            <a:ext cx="1138630" cy="338554"/>
          </a:xfrm>
          <a:prstGeom prst="rect">
            <a:avLst/>
          </a:prstGeom>
          <a:noFill/>
        </p:spPr>
        <p:txBody>
          <a:bodyPr wrap="square" rtlCol="0">
            <a:spAutoFit/>
          </a:bodyPr>
          <a:lstStyle/>
          <a:p>
            <a:r>
              <a:rPr lang="ru-RU" sz="1600" b="1" dirty="0" smtClean="0">
                <a:solidFill>
                  <a:srgbClr val="258C95"/>
                </a:solidFill>
                <a:latin typeface="Century Gothic" panose="020B0502020202020204" pitchFamily="34" charset="0"/>
              </a:rPr>
              <a:t>Папка</a:t>
            </a:r>
            <a:r>
              <a:rPr lang="en-US" sz="1600" b="1" dirty="0" smtClean="0">
                <a:solidFill>
                  <a:srgbClr val="258C95"/>
                </a:solidFill>
                <a:latin typeface="Century Gothic" panose="020B0502020202020204" pitchFamily="34" charset="0"/>
              </a:rPr>
              <a:t> </a:t>
            </a:r>
            <a:r>
              <a:rPr lang="uk-UA" sz="1600" b="1" dirty="0" smtClean="0">
                <a:solidFill>
                  <a:srgbClr val="258C95"/>
                </a:solidFill>
                <a:latin typeface="Century Gothic" panose="020B0502020202020204" pitchFamily="34" charset="0"/>
              </a:rPr>
              <a:t>17</a:t>
            </a:r>
            <a:endParaRPr lang="en-US" sz="1600" b="1" dirty="0">
              <a:solidFill>
                <a:srgbClr val="258C95"/>
              </a:solidFill>
              <a:latin typeface="Century Gothic" panose="020B0502020202020204" pitchFamily="34" charset="0"/>
            </a:endParaRPr>
          </a:p>
        </p:txBody>
      </p:sp>
      <p:sp>
        <p:nvSpPr>
          <p:cNvPr id="42" name="TextBox 41">
            <a:extLst>
              <a:ext uri="{FF2B5EF4-FFF2-40B4-BE49-F238E27FC236}">
                <a16:creationId xmlns:a16="http://schemas.microsoft.com/office/drawing/2014/main" id="{302B5400-7687-486B-B985-14DDA5FCD811}"/>
              </a:ext>
            </a:extLst>
          </p:cNvPr>
          <p:cNvSpPr txBox="1"/>
          <p:nvPr/>
        </p:nvSpPr>
        <p:spPr>
          <a:xfrm>
            <a:off x="451946" y="3033822"/>
            <a:ext cx="1138629" cy="338554"/>
          </a:xfrm>
          <a:prstGeom prst="rect">
            <a:avLst/>
          </a:prstGeom>
          <a:noFill/>
        </p:spPr>
        <p:txBody>
          <a:bodyPr wrap="square" rtlCol="0">
            <a:spAutoFit/>
          </a:bodyPr>
          <a:lstStyle/>
          <a:p>
            <a:r>
              <a:rPr lang="ru-RU" sz="1600" b="1" dirty="0" smtClean="0">
                <a:solidFill>
                  <a:srgbClr val="9900CC"/>
                </a:solidFill>
                <a:latin typeface="Century Gothic" panose="020B0502020202020204" pitchFamily="34" charset="0"/>
              </a:rPr>
              <a:t>Папка</a:t>
            </a:r>
            <a:r>
              <a:rPr lang="en-US" sz="1600" b="1" dirty="0" smtClean="0">
                <a:solidFill>
                  <a:srgbClr val="9900CC"/>
                </a:solidFill>
                <a:latin typeface="Century Gothic" panose="020B0502020202020204" pitchFamily="34" charset="0"/>
              </a:rPr>
              <a:t> </a:t>
            </a:r>
            <a:r>
              <a:rPr lang="uk-UA" sz="1600" b="1" dirty="0" smtClean="0">
                <a:solidFill>
                  <a:srgbClr val="9900CC"/>
                </a:solidFill>
                <a:latin typeface="Century Gothic" panose="020B0502020202020204" pitchFamily="34" charset="0"/>
              </a:rPr>
              <a:t>18</a:t>
            </a:r>
            <a:endParaRPr lang="en-US" sz="1600" b="1" dirty="0">
              <a:solidFill>
                <a:srgbClr val="9900CC"/>
              </a:solidFill>
              <a:latin typeface="Century Gothic" panose="020B0502020202020204" pitchFamily="34" charset="0"/>
            </a:endParaRPr>
          </a:p>
        </p:txBody>
      </p:sp>
      <p:sp>
        <p:nvSpPr>
          <p:cNvPr id="43" name="TextBox 42">
            <a:extLst>
              <a:ext uri="{FF2B5EF4-FFF2-40B4-BE49-F238E27FC236}">
                <a16:creationId xmlns:a16="http://schemas.microsoft.com/office/drawing/2014/main" id="{FE6E7849-CA7B-4493-99B8-589124281637}"/>
              </a:ext>
            </a:extLst>
          </p:cNvPr>
          <p:cNvSpPr txBox="1"/>
          <p:nvPr/>
        </p:nvSpPr>
        <p:spPr>
          <a:xfrm>
            <a:off x="382386" y="4335337"/>
            <a:ext cx="1208190" cy="338554"/>
          </a:xfrm>
          <a:prstGeom prst="rect">
            <a:avLst/>
          </a:prstGeom>
          <a:noFill/>
        </p:spPr>
        <p:txBody>
          <a:bodyPr wrap="square" rtlCol="0">
            <a:spAutoFit/>
          </a:bodyPr>
          <a:lstStyle/>
          <a:p>
            <a:r>
              <a:rPr lang="ru-RU" sz="1600" b="1" dirty="0" smtClean="0">
                <a:solidFill>
                  <a:srgbClr val="FFCC00"/>
                </a:solidFill>
                <a:latin typeface="Century Gothic" panose="020B0502020202020204" pitchFamily="34" charset="0"/>
              </a:rPr>
              <a:t>Папка</a:t>
            </a:r>
            <a:r>
              <a:rPr lang="en-US" sz="1600" b="1" dirty="0" smtClean="0">
                <a:solidFill>
                  <a:srgbClr val="FFCC00"/>
                </a:solidFill>
                <a:latin typeface="Century Gothic" panose="020B0502020202020204" pitchFamily="34" charset="0"/>
              </a:rPr>
              <a:t> </a:t>
            </a:r>
            <a:r>
              <a:rPr lang="uk-UA" sz="1600" b="1" dirty="0" smtClean="0">
                <a:solidFill>
                  <a:srgbClr val="FFCC00"/>
                </a:solidFill>
                <a:latin typeface="Century Gothic" panose="020B0502020202020204" pitchFamily="34" charset="0"/>
              </a:rPr>
              <a:t>19</a:t>
            </a:r>
            <a:endParaRPr lang="en-US" sz="1600" b="1" dirty="0">
              <a:solidFill>
                <a:srgbClr val="FFCC00"/>
              </a:solidFill>
              <a:latin typeface="Century Gothic" panose="020B0502020202020204" pitchFamily="34" charset="0"/>
            </a:endParaRPr>
          </a:p>
        </p:txBody>
      </p:sp>
      <p:sp>
        <p:nvSpPr>
          <p:cNvPr id="44" name="TextBox 43">
            <a:extLst>
              <a:ext uri="{FF2B5EF4-FFF2-40B4-BE49-F238E27FC236}">
                <a16:creationId xmlns:a16="http://schemas.microsoft.com/office/drawing/2014/main" id="{FDA6E6D6-BC27-4BBD-822C-2B7B7F08C62E}"/>
              </a:ext>
            </a:extLst>
          </p:cNvPr>
          <p:cNvSpPr txBox="1"/>
          <p:nvPr/>
        </p:nvSpPr>
        <p:spPr>
          <a:xfrm>
            <a:off x="451946" y="5735828"/>
            <a:ext cx="1138629" cy="338554"/>
          </a:xfrm>
          <a:prstGeom prst="rect">
            <a:avLst/>
          </a:prstGeom>
          <a:noFill/>
        </p:spPr>
        <p:txBody>
          <a:bodyPr wrap="square" rtlCol="0">
            <a:spAutoFit/>
          </a:bodyPr>
          <a:lstStyle/>
          <a:p>
            <a:r>
              <a:rPr lang="ru-RU" sz="1600" b="1" dirty="0" smtClean="0">
                <a:solidFill>
                  <a:srgbClr val="FF3399"/>
                </a:solidFill>
                <a:latin typeface="Century Gothic" panose="020B0502020202020204" pitchFamily="34" charset="0"/>
              </a:rPr>
              <a:t>Папка</a:t>
            </a:r>
            <a:r>
              <a:rPr lang="en-US" sz="1600" b="1" dirty="0" smtClean="0">
                <a:solidFill>
                  <a:srgbClr val="FF3399"/>
                </a:solidFill>
                <a:latin typeface="Century Gothic" panose="020B0502020202020204" pitchFamily="34" charset="0"/>
              </a:rPr>
              <a:t> </a:t>
            </a:r>
            <a:r>
              <a:rPr lang="uk-UA" sz="1600" b="1" dirty="0" smtClean="0">
                <a:solidFill>
                  <a:srgbClr val="FF3399"/>
                </a:solidFill>
                <a:latin typeface="Century Gothic" panose="020B0502020202020204" pitchFamily="34" charset="0"/>
              </a:rPr>
              <a:t>20</a:t>
            </a:r>
            <a:endParaRPr lang="en-US" sz="1600" b="1" dirty="0">
              <a:solidFill>
                <a:srgbClr val="FF3399"/>
              </a:solidFill>
              <a:latin typeface="Century Gothic" panose="020B0502020202020204" pitchFamily="34" charset="0"/>
            </a:endParaRPr>
          </a:p>
        </p:txBody>
      </p:sp>
      <p:sp>
        <p:nvSpPr>
          <p:cNvPr id="45" name="TextBox 44">
            <a:extLst>
              <a:ext uri="{FF2B5EF4-FFF2-40B4-BE49-F238E27FC236}">
                <a16:creationId xmlns:a16="http://schemas.microsoft.com/office/drawing/2014/main" id="{7FF244B9-4C55-4354-8703-92C767B05F0D}"/>
              </a:ext>
            </a:extLst>
          </p:cNvPr>
          <p:cNvSpPr txBox="1"/>
          <p:nvPr/>
        </p:nvSpPr>
        <p:spPr>
          <a:xfrm>
            <a:off x="3488866" y="351692"/>
            <a:ext cx="4093699" cy="553998"/>
          </a:xfrm>
          <a:prstGeom prst="rect">
            <a:avLst/>
          </a:prstGeom>
          <a:noFill/>
        </p:spPr>
        <p:txBody>
          <a:bodyPr wrap="square" rtlCol="0">
            <a:spAutoFit/>
          </a:bodyPr>
          <a:lstStyle/>
          <a:p>
            <a:pPr algn="ctr"/>
            <a:r>
              <a:rPr lang="ru-RU" sz="3000" b="1" dirty="0" err="1" smtClean="0">
                <a:latin typeface="Century Gothic" panose="020B0502020202020204" pitchFamily="34" charset="0"/>
              </a:rPr>
              <a:t>Фінансовий</a:t>
            </a:r>
            <a:r>
              <a:rPr lang="ru-RU" sz="3000" b="1" dirty="0" smtClean="0">
                <a:latin typeface="Century Gothic" panose="020B0502020202020204" pitchFamily="34" charset="0"/>
              </a:rPr>
              <a:t> </a:t>
            </a:r>
            <a:r>
              <a:rPr lang="ru-RU" sz="3000" b="1" dirty="0" err="1" smtClean="0">
                <a:latin typeface="Century Gothic" panose="020B0502020202020204" pitchFamily="34" charset="0"/>
              </a:rPr>
              <a:t>звіт</a:t>
            </a:r>
            <a:endParaRPr lang="en-US" sz="3000" b="1" dirty="0">
              <a:latin typeface="Century Gothic" panose="020B0502020202020204" pitchFamily="34" charset="0"/>
            </a:endParaRPr>
          </a:p>
        </p:txBody>
      </p:sp>
      <p:grpSp>
        <p:nvGrpSpPr>
          <p:cNvPr id="66" name="Group 65">
            <a:extLst>
              <a:ext uri="{FF2B5EF4-FFF2-40B4-BE49-F238E27FC236}">
                <a16:creationId xmlns:a16="http://schemas.microsoft.com/office/drawing/2014/main" id="{517180A7-79DF-41E2-A30C-7FBE295454EE}"/>
              </a:ext>
            </a:extLst>
          </p:cNvPr>
          <p:cNvGrpSpPr/>
          <p:nvPr/>
        </p:nvGrpSpPr>
        <p:grpSpPr>
          <a:xfrm>
            <a:off x="8212979" y="4335337"/>
            <a:ext cx="1358667" cy="2856099"/>
            <a:chOff x="7883520" y="3868906"/>
            <a:chExt cx="1617788" cy="3400805"/>
          </a:xfrm>
        </p:grpSpPr>
        <p:sp>
          <p:nvSpPr>
            <p:cNvPr id="51" name="Oval 50">
              <a:extLst>
                <a:ext uri="{FF2B5EF4-FFF2-40B4-BE49-F238E27FC236}">
                  <a16:creationId xmlns:a16="http://schemas.microsoft.com/office/drawing/2014/main" id="{38AAD60A-CFE6-4491-B638-9C2DB3FABA68}"/>
                </a:ext>
              </a:extLst>
            </p:cNvPr>
            <p:cNvSpPr/>
            <p:nvPr/>
          </p:nvSpPr>
          <p:spPr>
            <a:xfrm>
              <a:off x="7911656" y="5374599"/>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872173B-5646-4D73-AC88-EA8400EC51AB}"/>
                </a:ext>
              </a:extLst>
            </p:cNvPr>
            <p:cNvSpPr/>
            <p:nvPr/>
          </p:nvSpPr>
          <p:spPr>
            <a:xfrm>
              <a:off x="7967928" y="450637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C83E396-90EF-423F-83AA-0301311EFFFF}"/>
                </a:ext>
              </a:extLst>
            </p:cNvPr>
            <p:cNvSpPr/>
            <p:nvPr/>
          </p:nvSpPr>
          <p:spPr>
            <a:xfrm>
              <a:off x="7967928" y="5820739"/>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DDA0081-336A-4F91-B64D-A0CD07B4D7AB}"/>
                </a:ext>
              </a:extLst>
            </p:cNvPr>
            <p:cNvSpPr/>
            <p:nvPr/>
          </p:nvSpPr>
          <p:spPr>
            <a:xfrm>
              <a:off x="7897588" y="5664741"/>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1AF1434-1A95-43F9-8C07-DD80979FEB3C}"/>
                </a:ext>
              </a:extLst>
            </p:cNvPr>
            <p:cNvSpPr/>
            <p:nvPr/>
          </p:nvSpPr>
          <p:spPr>
            <a:xfrm>
              <a:off x="7967928" y="551967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E5914EB-1071-4ED4-AF4E-66038D988B18}"/>
                </a:ext>
              </a:extLst>
            </p:cNvPr>
            <p:cNvSpPr/>
            <p:nvPr/>
          </p:nvSpPr>
          <p:spPr>
            <a:xfrm>
              <a:off x="7883520" y="525007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24C5FBA-D7EF-4E24-BDE1-3382FCF5FADE}"/>
                </a:ext>
              </a:extLst>
            </p:cNvPr>
            <p:cNvSpPr/>
            <p:nvPr/>
          </p:nvSpPr>
          <p:spPr>
            <a:xfrm>
              <a:off x="7967928" y="514383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32E1FA7-3943-4259-BDFC-8FDC51804D7F}"/>
                </a:ext>
              </a:extLst>
            </p:cNvPr>
            <p:cNvSpPr/>
            <p:nvPr/>
          </p:nvSpPr>
          <p:spPr>
            <a:xfrm>
              <a:off x="8052336" y="503759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955F0B4-E7BB-4EB8-9AE7-4B761FB5415D}"/>
                </a:ext>
              </a:extLst>
            </p:cNvPr>
            <p:cNvSpPr/>
            <p:nvPr/>
          </p:nvSpPr>
          <p:spPr>
            <a:xfrm>
              <a:off x="7967928" y="4825102"/>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2D752AD-6A61-4D6E-B61F-A9D8FCDD93A7}"/>
                </a:ext>
              </a:extLst>
            </p:cNvPr>
            <p:cNvSpPr/>
            <p:nvPr/>
          </p:nvSpPr>
          <p:spPr>
            <a:xfrm>
              <a:off x="7967928" y="493134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E647A26-2EB1-419A-9B9C-B3B0F89D9B96}"/>
                </a:ext>
              </a:extLst>
            </p:cNvPr>
            <p:cNvSpPr/>
            <p:nvPr/>
          </p:nvSpPr>
          <p:spPr>
            <a:xfrm>
              <a:off x="7897588" y="471885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08963C22-805C-4426-9971-EEED896F8507}"/>
                </a:ext>
              </a:extLst>
            </p:cNvPr>
            <p:cNvSpPr/>
            <p:nvPr/>
          </p:nvSpPr>
          <p:spPr>
            <a:xfrm>
              <a:off x="7967928" y="461261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9ED7A4B-EE90-4FB1-898E-701621FEE917}"/>
                </a:ext>
              </a:extLst>
            </p:cNvPr>
            <p:cNvSpPr/>
            <p:nvPr/>
          </p:nvSpPr>
          <p:spPr>
            <a:xfrm>
              <a:off x="8024200" y="440012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66951C1-A223-479A-ABE6-29CD06A7A6E5}"/>
                </a:ext>
              </a:extLst>
            </p:cNvPr>
            <p:cNvSpPr/>
            <p:nvPr/>
          </p:nvSpPr>
          <p:spPr>
            <a:xfrm>
              <a:off x="7967928" y="4293882"/>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6F31E03-8A0D-40F5-B74A-0B08C7497049}"/>
                </a:ext>
              </a:extLst>
            </p:cNvPr>
            <p:cNvSpPr/>
            <p:nvPr/>
          </p:nvSpPr>
          <p:spPr>
            <a:xfrm>
              <a:off x="7967928" y="418763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4169897-C8BB-42D9-9BB5-D11935C79EF1}"/>
                </a:ext>
              </a:extLst>
            </p:cNvPr>
            <p:cNvSpPr/>
            <p:nvPr/>
          </p:nvSpPr>
          <p:spPr>
            <a:xfrm>
              <a:off x="7911656" y="408139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3AE70E1-2634-4257-853F-8B5F5CADFF78}"/>
                </a:ext>
              </a:extLst>
            </p:cNvPr>
            <p:cNvSpPr/>
            <p:nvPr/>
          </p:nvSpPr>
          <p:spPr>
            <a:xfrm>
              <a:off x="7967928" y="397515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031A02F-9E2A-4170-902D-3EF3921112F0}"/>
                </a:ext>
              </a:extLst>
            </p:cNvPr>
            <p:cNvSpPr/>
            <p:nvPr/>
          </p:nvSpPr>
          <p:spPr>
            <a:xfrm>
              <a:off x="7897588" y="386890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27D812F9-08F8-471E-A444-C96E6F634E33}"/>
              </a:ext>
            </a:extLst>
          </p:cNvPr>
          <p:cNvGrpSpPr/>
          <p:nvPr/>
        </p:nvGrpSpPr>
        <p:grpSpPr>
          <a:xfrm>
            <a:off x="9173172" y="3107124"/>
            <a:ext cx="1444686" cy="4100368"/>
            <a:chOff x="9173172" y="3107124"/>
            <a:chExt cx="1444686" cy="4100368"/>
          </a:xfrm>
        </p:grpSpPr>
        <p:sp>
          <p:nvSpPr>
            <p:cNvPr id="68" name="Oval 67">
              <a:extLst>
                <a:ext uri="{FF2B5EF4-FFF2-40B4-BE49-F238E27FC236}">
                  <a16:creationId xmlns:a16="http://schemas.microsoft.com/office/drawing/2014/main" id="{ECB942C1-4C18-4D1A-A4AA-BE144C39FCB5}"/>
                </a:ext>
              </a:extLst>
            </p:cNvPr>
            <p:cNvSpPr/>
            <p:nvPr/>
          </p:nvSpPr>
          <p:spPr>
            <a:xfrm>
              <a:off x="9302492" y="599060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761BDAB-0C60-45D9-A451-DA63E4575126}"/>
                </a:ext>
              </a:extLst>
            </p:cNvPr>
            <p:cNvSpPr/>
            <p:nvPr/>
          </p:nvSpPr>
          <p:spPr>
            <a:xfrm>
              <a:off x="9355963" y="585959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25F52928-32A8-42BD-BFD0-40CB582EFFCA}"/>
                </a:ext>
              </a:extLst>
            </p:cNvPr>
            <p:cNvGrpSpPr/>
            <p:nvPr/>
          </p:nvGrpSpPr>
          <p:grpSpPr>
            <a:xfrm>
              <a:off x="9173172" y="3107124"/>
              <a:ext cx="1444686" cy="3847522"/>
              <a:chOff x="9173172" y="3107124"/>
              <a:chExt cx="1444686" cy="3847522"/>
            </a:xfrm>
          </p:grpSpPr>
          <p:sp>
            <p:nvSpPr>
              <p:cNvPr id="70" name="Oval 69">
                <a:extLst>
                  <a:ext uri="{FF2B5EF4-FFF2-40B4-BE49-F238E27FC236}">
                    <a16:creationId xmlns:a16="http://schemas.microsoft.com/office/drawing/2014/main" id="{B5E498DE-B31E-4EAB-87D7-47FA5C72D5AC}"/>
                  </a:ext>
                </a:extLst>
              </p:cNvPr>
              <p:cNvSpPr/>
              <p:nvPr/>
            </p:nvSpPr>
            <p:spPr>
              <a:xfrm>
                <a:off x="9302492" y="573775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3A22299-11CE-438A-BBB5-792698A5767F}"/>
                  </a:ext>
                </a:extLst>
              </p:cNvPr>
              <p:cNvSpPr/>
              <p:nvPr/>
            </p:nvSpPr>
            <p:spPr>
              <a:xfrm>
                <a:off x="9339641" y="56159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6BCB72-288D-4EDF-8816-73B95107F8E4}"/>
                  </a:ext>
                </a:extLst>
              </p:cNvPr>
              <p:cNvSpPr/>
              <p:nvPr/>
            </p:nvSpPr>
            <p:spPr>
              <a:xfrm>
                <a:off x="9231604" y="551134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AB82B29-D532-48BF-A4B2-5A15CAF01B08}"/>
                  </a:ext>
                </a:extLst>
              </p:cNvPr>
              <p:cNvSpPr/>
              <p:nvPr/>
            </p:nvSpPr>
            <p:spPr>
              <a:xfrm>
                <a:off x="9302492" y="542211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D7966CC4-1C80-40E1-ABCF-333091247594}"/>
                  </a:ext>
                </a:extLst>
              </p:cNvPr>
              <p:cNvSpPr/>
              <p:nvPr/>
            </p:nvSpPr>
            <p:spPr>
              <a:xfrm>
                <a:off x="9373381" y="5332889"/>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9D94706-6911-41E1-AEEC-1B5B5B3AC7C2}"/>
                  </a:ext>
                </a:extLst>
              </p:cNvPr>
              <p:cNvSpPr/>
              <p:nvPr/>
            </p:nvSpPr>
            <p:spPr>
              <a:xfrm>
                <a:off x="9302492" y="524366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F759217-627B-40D4-B21D-3743D7321C65}"/>
                  </a:ext>
                </a:extLst>
              </p:cNvPr>
              <p:cNvSpPr/>
              <p:nvPr/>
            </p:nvSpPr>
            <p:spPr>
              <a:xfrm>
                <a:off x="9400968" y="515443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27ED748-F680-4B98-8B74-8872FF7E5C74}"/>
                  </a:ext>
                </a:extLst>
              </p:cNvPr>
              <p:cNvSpPr/>
              <p:nvPr/>
            </p:nvSpPr>
            <p:spPr>
              <a:xfrm>
                <a:off x="9243419" y="506520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22E1F6B-BD7A-4695-B160-8F34C2E2CF80}"/>
                  </a:ext>
                </a:extLst>
              </p:cNvPr>
              <p:cNvSpPr/>
              <p:nvPr/>
            </p:nvSpPr>
            <p:spPr>
              <a:xfrm>
                <a:off x="9189948" y="497598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8D3494A-DFCD-4938-9A78-F99503EBBC84}"/>
                  </a:ext>
                </a:extLst>
              </p:cNvPr>
              <p:cNvSpPr/>
              <p:nvPr/>
            </p:nvSpPr>
            <p:spPr>
              <a:xfrm>
                <a:off x="9302492" y="488675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F2B0C49-AB45-4AA3-8028-8CDD7E4FF441}"/>
                  </a:ext>
                </a:extLst>
              </p:cNvPr>
              <p:cNvSpPr/>
              <p:nvPr/>
            </p:nvSpPr>
            <p:spPr>
              <a:xfrm>
                <a:off x="9392916" y="48397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6BFF68FB-0EE1-4882-AD84-9DE6AE489FBC}"/>
                  </a:ext>
                </a:extLst>
              </p:cNvPr>
              <p:cNvSpPr/>
              <p:nvPr/>
            </p:nvSpPr>
            <p:spPr>
              <a:xfrm>
                <a:off x="9302492" y="470830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EA92449A-7AE2-416D-8106-3F69FC576BF3}"/>
                  </a:ext>
                </a:extLst>
              </p:cNvPr>
              <p:cNvSpPr/>
              <p:nvPr/>
            </p:nvSpPr>
            <p:spPr>
              <a:xfrm>
                <a:off x="9358764" y="461907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B770D3C-4B75-4199-90DF-14F6CC9D3D0A}"/>
                  </a:ext>
                </a:extLst>
              </p:cNvPr>
              <p:cNvSpPr/>
              <p:nvPr/>
            </p:nvSpPr>
            <p:spPr>
              <a:xfrm>
                <a:off x="9255233" y="4529847"/>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416D7A5-5307-48DC-B188-37A0EB35D7D1}"/>
                  </a:ext>
                </a:extLst>
              </p:cNvPr>
              <p:cNvSpPr/>
              <p:nvPr/>
            </p:nvSpPr>
            <p:spPr>
              <a:xfrm>
                <a:off x="9386900" y="44406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0E5D3ED-F42F-49D2-8FF0-47B61D82CA9E}"/>
                  </a:ext>
                </a:extLst>
              </p:cNvPr>
              <p:cNvSpPr/>
              <p:nvPr/>
            </p:nvSpPr>
            <p:spPr>
              <a:xfrm>
                <a:off x="9243419" y="43513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874EA5C-F3F3-43E9-816C-06E942345AE1}"/>
                  </a:ext>
                </a:extLst>
              </p:cNvPr>
              <p:cNvSpPr/>
              <p:nvPr/>
            </p:nvSpPr>
            <p:spPr>
              <a:xfrm>
                <a:off x="9285716" y="425793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EB298E2A-E17B-4B57-BFFB-38D0F1FB7E98}"/>
                  </a:ext>
                </a:extLst>
              </p:cNvPr>
              <p:cNvSpPr/>
              <p:nvPr/>
            </p:nvSpPr>
            <p:spPr>
              <a:xfrm>
                <a:off x="9339187" y="412692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B3EA025-93FB-4F2D-8D1A-CE3ADB7DF3C0}"/>
                  </a:ext>
                </a:extLst>
              </p:cNvPr>
              <p:cNvSpPr/>
              <p:nvPr/>
            </p:nvSpPr>
            <p:spPr>
              <a:xfrm>
                <a:off x="9285716" y="400508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930E2780-4F85-4910-A29F-D378E39150B9}"/>
                  </a:ext>
                </a:extLst>
              </p:cNvPr>
              <p:cNvSpPr/>
              <p:nvPr/>
            </p:nvSpPr>
            <p:spPr>
              <a:xfrm>
                <a:off x="9322865" y="388325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81A0DDD-CDF5-4B9E-A448-5CAF047F936E}"/>
                  </a:ext>
                </a:extLst>
              </p:cNvPr>
              <p:cNvSpPr/>
              <p:nvPr/>
            </p:nvSpPr>
            <p:spPr>
              <a:xfrm>
                <a:off x="9214828" y="377867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4CA48C2C-E7A5-4B00-8E4A-D85F3BBB03EC}"/>
                  </a:ext>
                </a:extLst>
              </p:cNvPr>
              <p:cNvSpPr/>
              <p:nvPr/>
            </p:nvSpPr>
            <p:spPr>
              <a:xfrm>
                <a:off x="9285716" y="3689447"/>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1CA7548-62E3-4468-AE4C-9D29D43A044B}"/>
                  </a:ext>
                </a:extLst>
              </p:cNvPr>
              <p:cNvSpPr/>
              <p:nvPr/>
            </p:nvSpPr>
            <p:spPr>
              <a:xfrm>
                <a:off x="9356605" y="36002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043AC19-EC7B-4D6F-9698-60FCAFF64162}"/>
                  </a:ext>
                </a:extLst>
              </p:cNvPr>
              <p:cNvSpPr/>
              <p:nvPr/>
            </p:nvSpPr>
            <p:spPr>
              <a:xfrm>
                <a:off x="9285716" y="35109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BB3DA6FE-B160-44E9-A118-5FA08358A3B1}"/>
                  </a:ext>
                </a:extLst>
              </p:cNvPr>
              <p:cNvSpPr/>
              <p:nvPr/>
            </p:nvSpPr>
            <p:spPr>
              <a:xfrm>
                <a:off x="9384192" y="342176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9D1D6043-04C5-41B7-87FC-B0FC2771449A}"/>
                  </a:ext>
                </a:extLst>
              </p:cNvPr>
              <p:cNvSpPr/>
              <p:nvPr/>
            </p:nvSpPr>
            <p:spPr>
              <a:xfrm>
                <a:off x="9226643" y="3332539"/>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E2532168-1F7B-4FE2-BCA2-AC14783DB65A}"/>
                  </a:ext>
                </a:extLst>
              </p:cNvPr>
              <p:cNvSpPr/>
              <p:nvPr/>
            </p:nvSpPr>
            <p:spPr>
              <a:xfrm>
                <a:off x="9173172" y="324331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1DFE534-1FE7-45C8-86C2-17E6FF6CB6D1}"/>
                  </a:ext>
                </a:extLst>
              </p:cNvPr>
              <p:cNvSpPr/>
              <p:nvPr/>
            </p:nvSpPr>
            <p:spPr>
              <a:xfrm>
                <a:off x="9285716" y="315408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A78FB5D-6441-4593-8E29-C7A34F49FB38}"/>
                  </a:ext>
                </a:extLst>
              </p:cNvPr>
              <p:cNvSpPr/>
              <p:nvPr/>
            </p:nvSpPr>
            <p:spPr>
              <a:xfrm>
                <a:off x="9376140" y="310712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 name="Group 122">
            <a:extLst>
              <a:ext uri="{FF2B5EF4-FFF2-40B4-BE49-F238E27FC236}">
                <a16:creationId xmlns:a16="http://schemas.microsoft.com/office/drawing/2014/main" id="{9270BCB6-7070-4CA5-955D-8371F5372201}"/>
              </a:ext>
            </a:extLst>
          </p:cNvPr>
          <p:cNvGrpSpPr/>
          <p:nvPr/>
        </p:nvGrpSpPr>
        <p:grpSpPr>
          <a:xfrm>
            <a:off x="10354123" y="5319836"/>
            <a:ext cx="1427910" cy="1904393"/>
            <a:chOff x="10354123" y="5319836"/>
            <a:chExt cx="1427910" cy="1904393"/>
          </a:xfrm>
        </p:grpSpPr>
        <p:sp>
          <p:nvSpPr>
            <p:cNvPr id="105" name="Oval 104">
              <a:extLst>
                <a:ext uri="{FF2B5EF4-FFF2-40B4-BE49-F238E27FC236}">
                  <a16:creationId xmlns:a16="http://schemas.microsoft.com/office/drawing/2014/main" id="{900CA42A-F82A-4D92-8D6C-2A43DDEBCB62}"/>
                </a:ext>
              </a:extLst>
            </p:cNvPr>
            <p:cNvSpPr/>
            <p:nvPr/>
          </p:nvSpPr>
          <p:spPr>
            <a:xfrm>
              <a:off x="10453354" y="587051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D0897722-6F39-4954-9870-A41089C2FDA7}"/>
                </a:ext>
              </a:extLst>
            </p:cNvPr>
            <p:cNvGrpSpPr/>
            <p:nvPr/>
          </p:nvGrpSpPr>
          <p:grpSpPr>
            <a:xfrm>
              <a:off x="10354123" y="5319836"/>
              <a:ext cx="1427910" cy="1904393"/>
              <a:chOff x="10354123" y="5229896"/>
              <a:chExt cx="1427910" cy="1904393"/>
            </a:xfrm>
          </p:grpSpPr>
          <p:sp>
            <p:nvSpPr>
              <p:cNvPr id="104" name="Oval 103">
                <a:extLst>
                  <a:ext uri="{FF2B5EF4-FFF2-40B4-BE49-F238E27FC236}">
                    <a16:creationId xmlns:a16="http://schemas.microsoft.com/office/drawing/2014/main" id="{927501DF-3324-42AC-AE02-0C77CB4873C1}"/>
                  </a:ext>
                </a:extLst>
              </p:cNvPr>
              <p:cNvSpPr/>
              <p:nvPr/>
            </p:nvSpPr>
            <p:spPr>
              <a:xfrm>
                <a:off x="10506825" y="591739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830CE560-84B7-4563-ADDC-33426CD40BED}"/>
                  </a:ext>
                </a:extLst>
              </p:cNvPr>
              <p:cNvGrpSpPr/>
              <p:nvPr/>
            </p:nvGrpSpPr>
            <p:grpSpPr>
              <a:xfrm>
                <a:off x="10354123" y="5229896"/>
                <a:ext cx="1427910" cy="1735673"/>
                <a:chOff x="10354123" y="5229896"/>
                <a:chExt cx="1427910" cy="1735673"/>
              </a:xfrm>
            </p:grpSpPr>
            <p:sp>
              <p:nvSpPr>
                <p:cNvPr id="106" name="Oval 105">
                  <a:extLst>
                    <a:ext uri="{FF2B5EF4-FFF2-40B4-BE49-F238E27FC236}">
                      <a16:creationId xmlns:a16="http://schemas.microsoft.com/office/drawing/2014/main" id="{FFFD24F8-51CA-4D5A-B732-DC9317D48DBE}"/>
                    </a:ext>
                  </a:extLst>
                </p:cNvPr>
                <p:cNvSpPr/>
                <p:nvPr/>
              </p:nvSpPr>
              <p:spPr>
                <a:xfrm>
                  <a:off x="10490503" y="574867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00E10ED7-3A38-4E6F-9747-FE5EE0019888}"/>
                    </a:ext>
                  </a:extLst>
                </p:cNvPr>
                <p:cNvSpPr/>
                <p:nvPr/>
              </p:nvSpPr>
              <p:spPr>
                <a:xfrm>
                  <a:off x="10466667" y="563376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877D803D-223D-4FAF-801B-45D439CDF8B5}"/>
                    </a:ext>
                  </a:extLst>
                </p:cNvPr>
                <p:cNvSpPr/>
                <p:nvPr/>
              </p:nvSpPr>
              <p:spPr>
                <a:xfrm>
                  <a:off x="10565143" y="554453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42E3E8A2-3894-471D-848B-91CE45186FE9}"/>
                    </a:ext>
                  </a:extLst>
                </p:cNvPr>
                <p:cNvSpPr/>
                <p:nvPr/>
              </p:nvSpPr>
              <p:spPr>
                <a:xfrm>
                  <a:off x="10407594" y="545531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3A734E45-1C37-4540-A58D-9316A888314F}"/>
                    </a:ext>
                  </a:extLst>
                </p:cNvPr>
                <p:cNvSpPr/>
                <p:nvPr/>
              </p:nvSpPr>
              <p:spPr>
                <a:xfrm>
                  <a:off x="10354123" y="536608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5444FBB4-87AF-453B-BF8E-45F9901DACE2}"/>
                    </a:ext>
                  </a:extLst>
                </p:cNvPr>
                <p:cNvSpPr/>
                <p:nvPr/>
              </p:nvSpPr>
              <p:spPr>
                <a:xfrm>
                  <a:off x="10466667" y="527685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D9EB5D2-B254-4B8A-BB80-7A2C0F80A6AB}"/>
                    </a:ext>
                  </a:extLst>
                </p:cNvPr>
                <p:cNvSpPr/>
                <p:nvPr/>
              </p:nvSpPr>
              <p:spPr>
                <a:xfrm>
                  <a:off x="10557091" y="522989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27" name="Oval 126">
            <a:extLst>
              <a:ext uri="{FF2B5EF4-FFF2-40B4-BE49-F238E27FC236}">
                <a16:creationId xmlns:a16="http://schemas.microsoft.com/office/drawing/2014/main" id="{4AA26BE5-D9EC-4A8F-A39A-B10B52EC3935}"/>
              </a:ext>
            </a:extLst>
          </p:cNvPr>
          <p:cNvSpPr/>
          <p:nvPr/>
        </p:nvSpPr>
        <p:spPr>
          <a:xfrm>
            <a:off x="9130649" y="3582840"/>
            <a:ext cx="1556404" cy="284856"/>
          </a:xfrm>
          <a:prstGeom prst="ellipse">
            <a:avLst/>
          </a:prstGeom>
          <a:gradFill flip="none" rotWithShape="1">
            <a:gsLst>
              <a:gs pos="74000">
                <a:srgbClr val="FFFFB3">
                  <a:alpha val="0"/>
                </a:srgbClr>
              </a:gs>
              <a:gs pos="0">
                <a:schemeClr val="tx1">
                  <a:alpha val="98000"/>
                </a:schemeClr>
              </a:gs>
            </a:gsLst>
            <a:path path="circl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032A3897-23D1-4123-BC89-758C537AF8E3}"/>
              </a:ext>
            </a:extLst>
          </p:cNvPr>
          <p:cNvSpPr txBox="1"/>
          <p:nvPr/>
        </p:nvSpPr>
        <p:spPr>
          <a:xfrm>
            <a:off x="3141524" y="880037"/>
            <a:ext cx="4868275" cy="369332"/>
          </a:xfrm>
          <a:prstGeom prst="rect">
            <a:avLst/>
          </a:prstGeom>
          <a:noFill/>
        </p:spPr>
        <p:txBody>
          <a:bodyPr wrap="square" rtlCol="0">
            <a:spAutoFit/>
          </a:bodyPr>
          <a:lstStyle/>
          <a:p>
            <a:pPr algn="ctr"/>
            <a:r>
              <a:rPr lang="uk-UA" b="1" dirty="0"/>
              <a:t>вересень 2019 року – квітень 2020 року</a:t>
            </a:r>
            <a:endParaRPr lang="en-US" sz="1400" spc="600" dirty="0">
              <a:solidFill>
                <a:schemeClr val="bg1">
                  <a:lumMod val="65000"/>
                </a:schemeClr>
              </a:solidFill>
            </a:endParaRPr>
          </a:p>
        </p:txBody>
      </p:sp>
      <p:grpSp>
        <p:nvGrpSpPr>
          <p:cNvPr id="2" name="Группа 1"/>
          <p:cNvGrpSpPr/>
          <p:nvPr/>
        </p:nvGrpSpPr>
        <p:grpSpPr>
          <a:xfrm>
            <a:off x="9392916" y="2535747"/>
            <a:ext cx="1303550" cy="1216891"/>
            <a:chOff x="9392916" y="2535747"/>
            <a:chExt cx="1303550" cy="1216891"/>
          </a:xfrm>
        </p:grpSpPr>
        <p:grpSp>
          <p:nvGrpSpPr>
            <p:cNvPr id="114" name="Group 113">
              <a:extLst>
                <a:ext uri="{FF2B5EF4-FFF2-40B4-BE49-F238E27FC236}">
                  <a16:creationId xmlns:a16="http://schemas.microsoft.com/office/drawing/2014/main" id="{4D57C75C-99CB-428B-AF1E-8F5BCFD223E0}"/>
                </a:ext>
              </a:extLst>
            </p:cNvPr>
            <p:cNvGrpSpPr/>
            <p:nvPr/>
          </p:nvGrpSpPr>
          <p:grpSpPr>
            <a:xfrm>
              <a:off x="9392916" y="2535747"/>
              <a:ext cx="1303550" cy="1216891"/>
              <a:chOff x="9226643" y="2618724"/>
              <a:chExt cx="1303550" cy="1216891"/>
            </a:xfrm>
            <a:effectLst/>
            <a:scene3d>
              <a:camera prst="orthographicFront">
                <a:rot lat="21310243" lon="20696717" rev="77829"/>
              </a:camera>
              <a:lightRig rig="threePt" dir="t"/>
            </a:scene3d>
          </p:grpSpPr>
          <p:sp>
            <p:nvSpPr>
              <p:cNvPr id="103" name="Oval 102">
                <a:extLst>
                  <a:ext uri="{FF2B5EF4-FFF2-40B4-BE49-F238E27FC236}">
                    <a16:creationId xmlns:a16="http://schemas.microsoft.com/office/drawing/2014/main" id="{C7E87CCD-A58B-4692-83D8-DBCB8FED973E}"/>
                  </a:ext>
                </a:extLst>
              </p:cNvPr>
              <p:cNvSpPr/>
              <p:nvPr/>
            </p:nvSpPr>
            <p:spPr>
              <a:xfrm>
                <a:off x="9226643" y="261872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p3d extrusionH="158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9C47EB2F-067E-482F-956F-6C502098E424}"/>
                  </a:ext>
                </a:extLst>
              </p:cNvPr>
              <p:cNvSpPr txBox="1"/>
              <p:nvPr/>
            </p:nvSpPr>
            <p:spPr>
              <a:xfrm>
                <a:off x="9510608" y="2643731"/>
                <a:ext cx="1019585" cy="1107996"/>
              </a:xfrm>
              <a:prstGeom prst="rect">
                <a:avLst/>
              </a:prstGeom>
              <a:noFill/>
            </p:spPr>
            <p:txBody>
              <a:bodyPr wrap="square" rtlCol="0">
                <a:spAutoFit/>
              </a:bodyPr>
              <a:lstStyle/>
              <a:p>
                <a:endParaRPr lang="en-US" sz="6600" b="1" dirty="0">
                  <a:solidFill>
                    <a:srgbClr val="CC6A22"/>
                  </a:solidFill>
                  <a:effectLst>
                    <a:outerShdw blurRad="38100" dist="38100" dir="2700000" algn="tl">
                      <a:srgbClr val="000000">
                        <a:alpha val="43137"/>
                      </a:srgbClr>
                    </a:outerShdw>
                  </a:effectLst>
                </a:endParaRPr>
              </a:p>
            </p:txBody>
          </p:sp>
        </p:grpSp>
        <p:pic>
          <p:nvPicPr>
            <p:cNvPr id="1026" name="Picture 2" descr="Знаки валют: гривна, китайская валюта, рубль, евро и прочи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9789102" y="2870249"/>
              <a:ext cx="454111" cy="55531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Прямоугольник 2">
            <a:hlinkClick r:id="rId4" action="ppaction://hlinksldjump"/>
          </p:cNvPr>
          <p:cNvSpPr/>
          <p:nvPr/>
        </p:nvSpPr>
        <p:spPr>
          <a:xfrm>
            <a:off x="0" y="10545"/>
            <a:ext cx="12192000" cy="6851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17" name="Group 116">
            <a:extLst>
              <a:ext uri="{FF2B5EF4-FFF2-40B4-BE49-F238E27FC236}">
                <a16:creationId xmlns:a16="http://schemas.microsoft.com/office/drawing/2014/main" id="{0C25064A-B9B1-434A-B342-1FA287A427AB}"/>
              </a:ext>
            </a:extLst>
          </p:cNvPr>
          <p:cNvGrpSpPr/>
          <p:nvPr/>
        </p:nvGrpSpPr>
        <p:grpSpPr>
          <a:xfrm>
            <a:off x="2093494" y="1237956"/>
            <a:ext cx="2173623" cy="1168144"/>
            <a:chOff x="2093494" y="1237956"/>
            <a:chExt cx="2173623" cy="1168144"/>
          </a:xfrm>
          <a:effectLst/>
          <a:scene3d>
            <a:camera prst="orthographicFront">
              <a:rot lat="0" lon="0" rev="0"/>
            </a:camera>
            <a:lightRig rig="balanced" dir="t">
              <a:rot lat="0" lon="0" rev="8700000"/>
            </a:lightRig>
          </a:scene3d>
        </p:grpSpPr>
        <p:sp>
          <p:nvSpPr>
            <p:cNvPr id="13" name="Arrow: Left 12">
              <a:hlinkClick r:id="rId5" action="ppaction://hlinksldjump"/>
              <a:extLst>
                <a:ext uri="{FF2B5EF4-FFF2-40B4-BE49-F238E27FC236}">
                  <a16:creationId xmlns:a16="http://schemas.microsoft.com/office/drawing/2014/main" id="{71994C90-5293-4732-B465-9DBAADC79081}"/>
                </a:ext>
              </a:extLst>
            </p:cNvPr>
            <p:cNvSpPr/>
            <p:nvPr/>
          </p:nvSpPr>
          <p:spPr>
            <a:xfrm>
              <a:off x="2093494" y="1237956"/>
              <a:ext cx="2173623" cy="1168144"/>
            </a:xfrm>
            <a:prstGeom prst="leftArrow">
              <a:avLst>
                <a:gd name="adj1" fmla="val 78903"/>
                <a:gd name="adj2" fmla="val 50000"/>
              </a:avLst>
            </a:prstGeom>
            <a:gradFill flip="none" rotWithShape="1">
              <a:gsLst>
                <a:gs pos="0">
                  <a:srgbClr val="6FC7CB"/>
                </a:gs>
                <a:gs pos="100000">
                  <a:srgbClr val="258C95"/>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D6E3A1A-9F5A-484E-9960-6F41BC399723}"/>
                </a:ext>
              </a:extLst>
            </p:cNvPr>
            <p:cNvSpPr txBox="1"/>
            <p:nvPr/>
          </p:nvSpPr>
          <p:spPr>
            <a:xfrm>
              <a:off x="3586933" y="1822028"/>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uk-UA" sz="2800" b="1" dirty="0" smtClean="0">
                  <a:solidFill>
                    <a:schemeClr val="bg1"/>
                  </a:solidFill>
                  <a:latin typeface="Century Gothic" panose="020B0502020202020204" pitchFamily="34" charset="0"/>
                </a:rPr>
                <a:t>17</a:t>
              </a:r>
              <a:endParaRPr lang="en-US" sz="2800" b="1" dirty="0">
                <a:solidFill>
                  <a:schemeClr val="bg1"/>
                </a:solidFill>
                <a:latin typeface="Century Gothic" panose="020B0502020202020204" pitchFamily="34" charset="0"/>
              </a:endParaRPr>
            </a:p>
          </p:txBody>
        </p:sp>
      </p:grpSp>
      <p:grpSp>
        <p:nvGrpSpPr>
          <p:cNvPr id="118" name="Group 117">
            <a:extLst>
              <a:ext uri="{FF2B5EF4-FFF2-40B4-BE49-F238E27FC236}">
                <a16:creationId xmlns:a16="http://schemas.microsoft.com/office/drawing/2014/main" id="{760DD412-289A-4D5A-8AFE-0EC857E20153}"/>
              </a:ext>
            </a:extLst>
          </p:cNvPr>
          <p:cNvGrpSpPr/>
          <p:nvPr/>
        </p:nvGrpSpPr>
        <p:grpSpPr>
          <a:xfrm>
            <a:off x="2138040" y="2588454"/>
            <a:ext cx="2173623" cy="1168144"/>
            <a:chOff x="2138040" y="2588454"/>
            <a:chExt cx="2173623" cy="1168144"/>
          </a:xfrm>
          <a:scene3d>
            <a:camera prst="orthographicFront">
              <a:rot lat="0" lon="0" rev="0"/>
            </a:camera>
            <a:lightRig rig="balanced" dir="t">
              <a:rot lat="0" lon="0" rev="8700000"/>
            </a:lightRig>
          </a:scene3d>
        </p:grpSpPr>
        <p:sp>
          <p:nvSpPr>
            <p:cNvPr id="14" name="Arrow: Left 13">
              <a:hlinkClick r:id="rId6" action="ppaction://hlinksldjump"/>
              <a:extLst>
                <a:ext uri="{FF2B5EF4-FFF2-40B4-BE49-F238E27FC236}">
                  <a16:creationId xmlns:a16="http://schemas.microsoft.com/office/drawing/2014/main" id="{F6E45C42-50CD-40DE-A0FF-FB2AB55736F2}"/>
                </a:ext>
              </a:extLst>
            </p:cNvPr>
            <p:cNvSpPr/>
            <p:nvPr/>
          </p:nvSpPr>
          <p:spPr>
            <a:xfrm>
              <a:off x="2138040" y="2588454"/>
              <a:ext cx="2173623" cy="1168144"/>
            </a:xfrm>
            <a:prstGeom prst="leftArrow">
              <a:avLst>
                <a:gd name="adj1" fmla="val 78903"/>
                <a:gd name="adj2" fmla="val 50000"/>
              </a:avLst>
            </a:prstGeom>
            <a:gradFill flip="none" rotWithShape="1">
              <a:gsLst>
                <a:gs pos="0">
                  <a:srgbClr val="CC66FF"/>
                </a:gs>
                <a:gs pos="100000">
                  <a:srgbClr val="9900CC"/>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EF4EE55-3662-4DA9-B7B1-F8D344684CCF}"/>
                </a:ext>
              </a:extLst>
            </p:cNvPr>
            <p:cNvSpPr txBox="1"/>
            <p:nvPr/>
          </p:nvSpPr>
          <p:spPr>
            <a:xfrm>
              <a:off x="3586933" y="3160433"/>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uk-UA" sz="2800" b="1" dirty="0" smtClean="0">
                  <a:solidFill>
                    <a:schemeClr val="bg1"/>
                  </a:solidFill>
                  <a:latin typeface="Century Gothic" panose="020B0502020202020204" pitchFamily="34" charset="0"/>
                </a:rPr>
                <a:t>18</a:t>
              </a:r>
              <a:endParaRPr lang="en-US" sz="2800" b="1" dirty="0">
                <a:solidFill>
                  <a:schemeClr val="bg1"/>
                </a:solidFill>
                <a:latin typeface="Century Gothic" panose="020B0502020202020204" pitchFamily="34" charset="0"/>
              </a:endParaRPr>
            </a:p>
          </p:txBody>
        </p:sp>
      </p:grpSp>
      <p:grpSp>
        <p:nvGrpSpPr>
          <p:cNvPr id="119" name="Group 118">
            <a:extLst>
              <a:ext uri="{FF2B5EF4-FFF2-40B4-BE49-F238E27FC236}">
                <a16:creationId xmlns:a16="http://schemas.microsoft.com/office/drawing/2014/main" id="{7C7F710F-C8CE-499D-B349-A21D73C8EE7C}"/>
              </a:ext>
            </a:extLst>
          </p:cNvPr>
          <p:cNvGrpSpPr/>
          <p:nvPr/>
        </p:nvGrpSpPr>
        <p:grpSpPr>
          <a:xfrm>
            <a:off x="2182586" y="3938952"/>
            <a:ext cx="2173623" cy="1168144"/>
            <a:chOff x="2182586" y="3938952"/>
            <a:chExt cx="2173623" cy="1168144"/>
          </a:xfrm>
          <a:scene3d>
            <a:camera prst="orthographicFront">
              <a:rot lat="0" lon="0" rev="0"/>
            </a:camera>
            <a:lightRig rig="balanced" dir="t">
              <a:rot lat="0" lon="0" rev="8700000"/>
            </a:lightRig>
          </a:scene3d>
        </p:grpSpPr>
        <p:sp>
          <p:nvSpPr>
            <p:cNvPr id="15" name="Arrow: Left 14">
              <a:hlinkClick r:id="rId7" action="ppaction://hlinksldjump"/>
              <a:extLst>
                <a:ext uri="{FF2B5EF4-FFF2-40B4-BE49-F238E27FC236}">
                  <a16:creationId xmlns:a16="http://schemas.microsoft.com/office/drawing/2014/main" id="{D553748D-67F1-4919-97FB-043B0C5596CF}"/>
                </a:ext>
              </a:extLst>
            </p:cNvPr>
            <p:cNvSpPr/>
            <p:nvPr/>
          </p:nvSpPr>
          <p:spPr>
            <a:xfrm>
              <a:off x="2182586" y="3938952"/>
              <a:ext cx="2173623" cy="1168144"/>
            </a:xfrm>
            <a:prstGeom prst="leftArrow">
              <a:avLst>
                <a:gd name="adj1" fmla="val 78903"/>
                <a:gd name="adj2" fmla="val 50000"/>
              </a:avLst>
            </a:prstGeom>
            <a:gradFill flip="none" rotWithShape="1">
              <a:gsLst>
                <a:gs pos="0">
                  <a:srgbClr val="FFFF99"/>
                </a:gs>
                <a:gs pos="100000">
                  <a:srgbClr val="FFCC00"/>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1801B61-C61D-4B51-9AB4-A396256BB71E}"/>
                </a:ext>
              </a:extLst>
            </p:cNvPr>
            <p:cNvSpPr txBox="1"/>
            <p:nvPr/>
          </p:nvSpPr>
          <p:spPr>
            <a:xfrm>
              <a:off x="3586933" y="4498838"/>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uk-UA" sz="2800" b="1" dirty="0" smtClean="0">
                  <a:solidFill>
                    <a:schemeClr val="bg1"/>
                  </a:solidFill>
                  <a:latin typeface="Century Gothic" panose="020B0502020202020204" pitchFamily="34" charset="0"/>
                </a:rPr>
                <a:t>19</a:t>
              </a:r>
              <a:endParaRPr lang="en-US" sz="2800" b="1" dirty="0">
                <a:solidFill>
                  <a:schemeClr val="bg1"/>
                </a:solidFill>
                <a:latin typeface="Century Gothic" panose="020B0502020202020204" pitchFamily="34" charset="0"/>
              </a:endParaRPr>
            </a:p>
          </p:txBody>
        </p:sp>
      </p:grpSp>
      <p:grpSp>
        <p:nvGrpSpPr>
          <p:cNvPr id="120" name="Group 119">
            <a:extLst>
              <a:ext uri="{FF2B5EF4-FFF2-40B4-BE49-F238E27FC236}">
                <a16:creationId xmlns:a16="http://schemas.microsoft.com/office/drawing/2014/main" id="{35732DC6-C2B0-47EA-B185-6BB3C0870A3B}"/>
              </a:ext>
            </a:extLst>
          </p:cNvPr>
          <p:cNvGrpSpPr/>
          <p:nvPr/>
        </p:nvGrpSpPr>
        <p:grpSpPr>
          <a:xfrm>
            <a:off x="2227132" y="5289450"/>
            <a:ext cx="2173623" cy="1168144"/>
            <a:chOff x="2227132" y="5289450"/>
            <a:chExt cx="2173623" cy="1168144"/>
          </a:xfrm>
          <a:scene3d>
            <a:camera prst="orthographicFront">
              <a:rot lat="0" lon="0" rev="0"/>
            </a:camera>
            <a:lightRig rig="balanced" dir="t">
              <a:rot lat="0" lon="0" rev="8700000"/>
            </a:lightRig>
          </a:scene3d>
        </p:grpSpPr>
        <p:sp>
          <p:nvSpPr>
            <p:cNvPr id="16" name="Arrow: Left 15">
              <a:hlinkClick r:id="rId8" action="ppaction://hlinksldjump"/>
              <a:extLst>
                <a:ext uri="{FF2B5EF4-FFF2-40B4-BE49-F238E27FC236}">
                  <a16:creationId xmlns:a16="http://schemas.microsoft.com/office/drawing/2014/main" id="{BA7806A2-479A-4D91-ACD8-C7B73BAD62A7}"/>
                </a:ext>
              </a:extLst>
            </p:cNvPr>
            <p:cNvSpPr/>
            <p:nvPr/>
          </p:nvSpPr>
          <p:spPr>
            <a:xfrm>
              <a:off x="2227132" y="5289450"/>
              <a:ext cx="2173623" cy="1168144"/>
            </a:xfrm>
            <a:prstGeom prst="leftArrow">
              <a:avLst>
                <a:gd name="adj1" fmla="val 78903"/>
                <a:gd name="adj2" fmla="val 50000"/>
              </a:avLst>
            </a:prstGeom>
            <a:gradFill flip="none" rotWithShape="1">
              <a:gsLst>
                <a:gs pos="0">
                  <a:srgbClr val="FF66CC"/>
                </a:gs>
                <a:gs pos="100000">
                  <a:srgbClr val="FF3399"/>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D69C7A7-B065-43A5-B004-3D6BA81AC699}"/>
                </a:ext>
              </a:extLst>
            </p:cNvPr>
            <p:cNvSpPr txBox="1"/>
            <p:nvPr/>
          </p:nvSpPr>
          <p:spPr>
            <a:xfrm>
              <a:off x="3586933" y="5893515"/>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uk-UA" sz="2800" b="1" dirty="0" smtClean="0">
                  <a:solidFill>
                    <a:schemeClr val="bg1"/>
                  </a:solidFill>
                  <a:latin typeface="Century Gothic" panose="020B0502020202020204" pitchFamily="34" charset="0"/>
                </a:rPr>
                <a:t>20</a:t>
              </a:r>
              <a:endParaRPr lang="en-US" sz="2800" b="1" dirty="0">
                <a:solidFill>
                  <a:schemeClr val="bg1"/>
                </a:solidFill>
                <a:latin typeface="Century Gothic" panose="020B0502020202020204" pitchFamily="34" charset="0"/>
              </a:endParaRPr>
            </a:p>
          </p:txBody>
        </p:sp>
      </p:grpSp>
      <p:sp>
        <p:nvSpPr>
          <p:cNvPr id="4" name="Прямоугольник 3"/>
          <p:cNvSpPr/>
          <p:nvPr/>
        </p:nvSpPr>
        <p:spPr>
          <a:xfrm>
            <a:off x="4440971" y="3037200"/>
            <a:ext cx="4193071" cy="369332"/>
          </a:xfrm>
          <a:prstGeom prst="rect">
            <a:avLst/>
          </a:prstGeom>
        </p:spPr>
        <p:txBody>
          <a:bodyPr wrap="none">
            <a:spAutoFit/>
          </a:bodyPr>
          <a:lstStyle/>
          <a:p>
            <a:r>
              <a:rPr lang="ru-RU" dirty="0" err="1" smtClean="0">
                <a:solidFill>
                  <a:srgbClr val="B744E8"/>
                </a:solidFill>
              </a:rPr>
              <a:t>надходження</a:t>
            </a:r>
            <a:r>
              <a:rPr lang="ru-RU" dirty="0" smtClean="0">
                <a:solidFill>
                  <a:srgbClr val="B744E8"/>
                </a:solidFill>
              </a:rPr>
              <a:t> бюджет департамент 2020</a:t>
            </a:r>
            <a:endParaRPr lang="ru-RU" dirty="0">
              <a:solidFill>
                <a:srgbClr val="B744E8"/>
              </a:solidFill>
            </a:endParaRPr>
          </a:p>
        </p:txBody>
      </p:sp>
    </p:spTree>
    <p:extLst>
      <p:ext uri="{BB962C8B-B14F-4D97-AF65-F5344CB8AC3E}">
        <p14:creationId xmlns:p14="http://schemas.microsoft.com/office/powerpoint/2010/main" val="2266601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ppt_w/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2"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ppt_x</p:attrName>
                                        </p:attrNameLst>
                                      </p:cBhvr>
                                      <p:tavLst>
                                        <p:tav tm="0">
                                          <p:val>
                                            <p:strVal val="#ppt_x+#ppt_w/2"/>
                                          </p:val>
                                        </p:tav>
                                        <p:tav tm="100000">
                                          <p:val>
                                            <p:strVal val="#ppt_x"/>
                                          </p:val>
                                        </p:tav>
                                      </p:tavLst>
                                    </p:anim>
                                    <p:anim calcmode="lin" valueType="num">
                                      <p:cBhvr>
                                        <p:cTn id="22" dur="500" fill="hold"/>
                                        <p:tgtEl>
                                          <p:spTgt spid="41"/>
                                        </p:tgtEl>
                                        <p:attrNameLst>
                                          <p:attrName>ppt_y</p:attrName>
                                        </p:attrNameLst>
                                      </p:cBhvr>
                                      <p:tavLst>
                                        <p:tav tm="0">
                                          <p:val>
                                            <p:strVal val="#ppt_y"/>
                                          </p:val>
                                        </p:tav>
                                        <p:tav tm="100000">
                                          <p:val>
                                            <p:strVal val="#ppt_y"/>
                                          </p:val>
                                        </p:tav>
                                      </p:tavLst>
                                    </p:anim>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par>
                          <p:cTn id="29" fill="hold">
                            <p:stCondLst>
                              <p:cond delay="2000"/>
                            </p:stCondLst>
                            <p:childTnLst>
                              <p:par>
                                <p:cTn id="30" presetID="17" presetClass="entr" presetSubtype="2" fill="hold" nodeType="afterEffect">
                                  <p:stCondLst>
                                    <p:cond delay="0"/>
                                  </p:stCondLst>
                                  <p:childTnLst>
                                    <p:set>
                                      <p:cBhvr>
                                        <p:cTn id="31" dur="1" fill="hold">
                                          <p:stCondLst>
                                            <p:cond delay="0"/>
                                          </p:stCondLst>
                                        </p:cTn>
                                        <p:tgtEl>
                                          <p:spTgt spid="118"/>
                                        </p:tgtEl>
                                        <p:attrNameLst>
                                          <p:attrName>style.visibility</p:attrName>
                                        </p:attrNameLst>
                                      </p:cBhvr>
                                      <p:to>
                                        <p:strVal val="visible"/>
                                      </p:to>
                                    </p:set>
                                    <p:anim calcmode="lin" valueType="num">
                                      <p:cBhvr>
                                        <p:cTn id="32" dur="500" fill="hold"/>
                                        <p:tgtEl>
                                          <p:spTgt spid="118"/>
                                        </p:tgtEl>
                                        <p:attrNameLst>
                                          <p:attrName>ppt_x</p:attrName>
                                        </p:attrNameLst>
                                      </p:cBhvr>
                                      <p:tavLst>
                                        <p:tav tm="0">
                                          <p:val>
                                            <p:strVal val="#ppt_x+#ppt_w/2"/>
                                          </p:val>
                                        </p:tav>
                                        <p:tav tm="100000">
                                          <p:val>
                                            <p:strVal val="#ppt_x"/>
                                          </p:val>
                                        </p:tav>
                                      </p:tavLst>
                                    </p:anim>
                                    <p:anim calcmode="lin" valueType="num">
                                      <p:cBhvr>
                                        <p:cTn id="33" dur="500" fill="hold"/>
                                        <p:tgtEl>
                                          <p:spTgt spid="118"/>
                                        </p:tgtEl>
                                        <p:attrNameLst>
                                          <p:attrName>ppt_y</p:attrName>
                                        </p:attrNameLst>
                                      </p:cBhvr>
                                      <p:tavLst>
                                        <p:tav tm="0">
                                          <p:val>
                                            <p:strVal val="#ppt_y"/>
                                          </p:val>
                                        </p:tav>
                                        <p:tav tm="100000">
                                          <p:val>
                                            <p:strVal val="#ppt_y"/>
                                          </p:val>
                                        </p:tav>
                                      </p:tavLst>
                                    </p:anim>
                                    <p:anim calcmode="lin" valueType="num">
                                      <p:cBhvr>
                                        <p:cTn id="34" dur="500" fill="hold"/>
                                        <p:tgtEl>
                                          <p:spTgt spid="118"/>
                                        </p:tgtEl>
                                        <p:attrNameLst>
                                          <p:attrName>ppt_w</p:attrName>
                                        </p:attrNameLst>
                                      </p:cBhvr>
                                      <p:tavLst>
                                        <p:tav tm="0">
                                          <p:val>
                                            <p:fltVal val="0"/>
                                          </p:val>
                                        </p:tav>
                                        <p:tav tm="100000">
                                          <p:val>
                                            <p:strVal val="#ppt_w"/>
                                          </p:val>
                                        </p:tav>
                                      </p:tavLst>
                                    </p:anim>
                                    <p:anim calcmode="lin" valueType="num">
                                      <p:cBhvr>
                                        <p:cTn id="35" dur="500" fill="hold"/>
                                        <p:tgtEl>
                                          <p:spTgt spid="118"/>
                                        </p:tgtEl>
                                        <p:attrNameLst>
                                          <p:attrName>ppt_h</p:attrName>
                                        </p:attrNameLst>
                                      </p:cBhvr>
                                      <p:tavLst>
                                        <p:tav tm="0">
                                          <p:val>
                                            <p:strVal val="#ppt_h"/>
                                          </p:val>
                                        </p:tav>
                                        <p:tav tm="100000">
                                          <p:val>
                                            <p:strVal val="#ppt_h"/>
                                          </p:val>
                                        </p:tav>
                                      </p:tavLst>
                                    </p:anim>
                                  </p:childTnLst>
                                </p:cTn>
                              </p:par>
                            </p:childTnLst>
                          </p:cTn>
                        </p:par>
                        <p:par>
                          <p:cTn id="36" fill="hold">
                            <p:stCondLst>
                              <p:cond delay="2500"/>
                            </p:stCondLst>
                            <p:childTnLst>
                              <p:par>
                                <p:cTn id="37" presetID="17" presetClass="entr" presetSubtype="8"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ppt_x</p:attrName>
                                        </p:attrNameLst>
                                      </p:cBhvr>
                                      <p:tavLst>
                                        <p:tav tm="0">
                                          <p:val>
                                            <p:strVal val="#ppt_x-#ppt_w/2"/>
                                          </p:val>
                                        </p:tav>
                                        <p:tav tm="100000">
                                          <p:val>
                                            <p:strVal val="#ppt_x"/>
                                          </p:val>
                                        </p:tav>
                                      </p:tavLst>
                                    </p:anim>
                                    <p:anim calcmode="lin" valueType="num">
                                      <p:cBhvr>
                                        <p:cTn id="40" dur="500" fill="hold"/>
                                        <p:tgtEl>
                                          <p:spTgt spid="20"/>
                                        </p:tgtEl>
                                        <p:attrNameLst>
                                          <p:attrName>ppt_y</p:attrName>
                                        </p:attrNameLst>
                                      </p:cBhvr>
                                      <p:tavLst>
                                        <p:tav tm="0">
                                          <p:val>
                                            <p:strVal val="#ppt_y"/>
                                          </p:val>
                                        </p:tav>
                                        <p:tav tm="100000">
                                          <p:val>
                                            <p:strVal val="#ppt_y"/>
                                          </p:val>
                                        </p:tav>
                                      </p:tavLst>
                                    </p:anim>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strVal val="#ppt_h"/>
                                          </p:val>
                                        </p:tav>
                                        <p:tav tm="100000">
                                          <p:val>
                                            <p:strVal val="#ppt_h"/>
                                          </p:val>
                                        </p:tav>
                                      </p:tavLst>
                                    </p:anim>
                                  </p:childTnLst>
                                </p:cTn>
                              </p:par>
                            </p:childTnLst>
                          </p:cTn>
                        </p:par>
                        <p:par>
                          <p:cTn id="43" fill="hold">
                            <p:stCondLst>
                              <p:cond delay="3000"/>
                            </p:stCondLst>
                            <p:childTnLst>
                              <p:par>
                                <p:cTn id="44" presetID="17" presetClass="entr" presetSubtype="2" fill="hold" grpId="0" nodeType="after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p:cTn id="46" dur="500" fill="hold"/>
                                        <p:tgtEl>
                                          <p:spTgt spid="42"/>
                                        </p:tgtEl>
                                        <p:attrNameLst>
                                          <p:attrName>ppt_x</p:attrName>
                                        </p:attrNameLst>
                                      </p:cBhvr>
                                      <p:tavLst>
                                        <p:tav tm="0">
                                          <p:val>
                                            <p:strVal val="#ppt_x+#ppt_w/2"/>
                                          </p:val>
                                        </p:tav>
                                        <p:tav tm="100000">
                                          <p:val>
                                            <p:strVal val="#ppt_x"/>
                                          </p:val>
                                        </p:tav>
                                      </p:tavLst>
                                    </p:anim>
                                    <p:anim calcmode="lin" valueType="num">
                                      <p:cBhvr>
                                        <p:cTn id="47" dur="500" fill="hold"/>
                                        <p:tgtEl>
                                          <p:spTgt spid="42"/>
                                        </p:tgtEl>
                                        <p:attrNameLst>
                                          <p:attrName>ppt_y</p:attrName>
                                        </p:attrNameLst>
                                      </p:cBhvr>
                                      <p:tavLst>
                                        <p:tav tm="0">
                                          <p:val>
                                            <p:strVal val="#ppt_y"/>
                                          </p:val>
                                        </p:tav>
                                        <p:tav tm="100000">
                                          <p:val>
                                            <p:strVal val="#ppt_y"/>
                                          </p:val>
                                        </p:tav>
                                      </p:tavLst>
                                    </p:anim>
                                    <p:anim calcmode="lin" valueType="num">
                                      <p:cBhvr>
                                        <p:cTn id="48" dur="500" fill="hold"/>
                                        <p:tgtEl>
                                          <p:spTgt spid="42"/>
                                        </p:tgtEl>
                                        <p:attrNameLst>
                                          <p:attrName>ppt_w</p:attrName>
                                        </p:attrNameLst>
                                      </p:cBhvr>
                                      <p:tavLst>
                                        <p:tav tm="0">
                                          <p:val>
                                            <p:fltVal val="0"/>
                                          </p:val>
                                        </p:tav>
                                        <p:tav tm="100000">
                                          <p:val>
                                            <p:strVal val="#ppt_w"/>
                                          </p:val>
                                        </p:tav>
                                      </p:tavLst>
                                    </p:anim>
                                    <p:anim calcmode="lin" valueType="num">
                                      <p:cBhvr>
                                        <p:cTn id="49" dur="500" fill="hold"/>
                                        <p:tgtEl>
                                          <p:spTgt spid="42"/>
                                        </p:tgtEl>
                                        <p:attrNameLst>
                                          <p:attrName>ppt_h</p:attrName>
                                        </p:attrNameLst>
                                      </p:cBhvr>
                                      <p:tavLst>
                                        <p:tav tm="0">
                                          <p:val>
                                            <p:strVal val="#ppt_h"/>
                                          </p:val>
                                        </p:tav>
                                        <p:tav tm="100000">
                                          <p:val>
                                            <p:strVal val="#ppt_h"/>
                                          </p:val>
                                        </p:tav>
                                      </p:tavLst>
                                    </p:anim>
                                  </p:childTnLst>
                                </p:cTn>
                              </p:par>
                            </p:childTnLst>
                          </p:cTn>
                        </p:par>
                        <p:par>
                          <p:cTn id="50" fill="hold">
                            <p:stCondLst>
                              <p:cond delay="3500"/>
                            </p:stCondLst>
                            <p:childTnLst>
                              <p:par>
                                <p:cTn id="51" presetID="17" presetClass="entr" presetSubtype="2" fill="hold" nodeType="afterEffect">
                                  <p:stCondLst>
                                    <p:cond delay="0"/>
                                  </p:stCondLst>
                                  <p:childTnLst>
                                    <p:set>
                                      <p:cBhvr>
                                        <p:cTn id="52" dur="1" fill="hold">
                                          <p:stCondLst>
                                            <p:cond delay="0"/>
                                          </p:stCondLst>
                                        </p:cTn>
                                        <p:tgtEl>
                                          <p:spTgt spid="119"/>
                                        </p:tgtEl>
                                        <p:attrNameLst>
                                          <p:attrName>style.visibility</p:attrName>
                                        </p:attrNameLst>
                                      </p:cBhvr>
                                      <p:to>
                                        <p:strVal val="visible"/>
                                      </p:to>
                                    </p:set>
                                    <p:anim calcmode="lin" valueType="num">
                                      <p:cBhvr>
                                        <p:cTn id="53" dur="500" fill="hold"/>
                                        <p:tgtEl>
                                          <p:spTgt spid="119"/>
                                        </p:tgtEl>
                                        <p:attrNameLst>
                                          <p:attrName>ppt_x</p:attrName>
                                        </p:attrNameLst>
                                      </p:cBhvr>
                                      <p:tavLst>
                                        <p:tav tm="0">
                                          <p:val>
                                            <p:strVal val="#ppt_x+#ppt_w/2"/>
                                          </p:val>
                                        </p:tav>
                                        <p:tav tm="100000">
                                          <p:val>
                                            <p:strVal val="#ppt_x"/>
                                          </p:val>
                                        </p:tav>
                                      </p:tavLst>
                                    </p:anim>
                                    <p:anim calcmode="lin" valueType="num">
                                      <p:cBhvr>
                                        <p:cTn id="54" dur="500" fill="hold"/>
                                        <p:tgtEl>
                                          <p:spTgt spid="119"/>
                                        </p:tgtEl>
                                        <p:attrNameLst>
                                          <p:attrName>ppt_y</p:attrName>
                                        </p:attrNameLst>
                                      </p:cBhvr>
                                      <p:tavLst>
                                        <p:tav tm="0">
                                          <p:val>
                                            <p:strVal val="#ppt_y"/>
                                          </p:val>
                                        </p:tav>
                                        <p:tav tm="100000">
                                          <p:val>
                                            <p:strVal val="#ppt_y"/>
                                          </p:val>
                                        </p:tav>
                                      </p:tavLst>
                                    </p:anim>
                                    <p:anim calcmode="lin" valueType="num">
                                      <p:cBhvr>
                                        <p:cTn id="55" dur="500" fill="hold"/>
                                        <p:tgtEl>
                                          <p:spTgt spid="119"/>
                                        </p:tgtEl>
                                        <p:attrNameLst>
                                          <p:attrName>ppt_w</p:attrName>
                                        </p:attrNameLst>
                                      </p:cBhvr>
                                      <p:tavLst>
                                        <p:tav tm="0">
                                          <p:val>
                                            <p:fltVal val="0"/>
                                          </p:val>
                                        </p:tav>
                                        <p:tav tm="100000">
                                          <p:val>
                                            <p:strVal val="#ppt_w"/>
                                          </p:val>
                                        </p:tav>
                                      </p:tavLst>
                                    </p:anim>
                                    <p:anim calcmode="lin" valueType="num">
                                      <p:cBhvr>
                                        <p:cTn id="56" dur="500" fill="hold"/>
                                        <p:tgtEl>
                                          <p:spTgt spid="119"/>
                                        </p:tgtEl>
                                        <p:attrNameLst>
                                          <p:attrName>ppt_h</p:attrName>
                                        </p:attrNameLst>
                                      </p:cBhvr>
                                      <p:tavLst>
                                        <p:tav tm="0">
                                          <p:val>
                                            <p:strVal val="#ppt_h"/>
                                          </p:val>
                                        </p:tav>
                                        <p:tav tm="100000">
                                          <p:val>
                                            <p:strVal val="#ppt_h"/>
                                          </p:val>
                                        </p:tav>
                                      </p:tavLst>
                                    </p:anim>
                                  </p:childTnLst>
                                </p:cTn>
                              </p:par>
                            </p:childTnLst>
                          </p:cTn>
                        </p:par>
                        <p:par>
                          <p:cTn id="57" fill="hold">
                            <p:stCondLst>
                              <p:cond delay="4000"/>
                            </p:stCondLst>
                            <p:childTnLst>
                              <p:par>
                                <p:cTn id="58" presetID="17" presetClass="entr" presetSubtype="8"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ppt_x</p:attrName>
                                        </p:attrNameLst>
                                      </p:cBhvr>
                                      <p:tavLst>
                                        <p:tav tm="0">
                                          <p:val>
                                            <p:strVal val="#ppt_x-#ppt_w/2"/>
                                          </p:val>
                                        </p:tav>
                                        <p:tav tm="100000">
                                          <p:val>
                                            <p:strVal val="#ppt_x"/>
                                          </p:val>
                                        </p:tav>
                                      </p:tavLst>
                                    </p:anim>
                                    <p:anim calcmode="lin" valueType="num">
                                      <p:cBhvr>
                                        <p:cTn id="61" dur="500" fill="hold"/>
                                        <p:tgtEl>
                                          <p:spTgt spid="23"/>
                                        </p:tgtEl>
                                        <p:attrNameLst>
                                          <p:attrName>ppt_y</p:attrName>
                                        </p:attrNameLst>
                                      </p:cBhvr>
                                      <p:tavLst>
                                        <p:tav tm="0">
                                          <p:val>
                                            <p:strVal val="#ppt_y"/>
                                          </p:val>
                                        </p:tav>
                                        <p:tav tm="100000">
                                          <p:val>
                                            <p:strVal val="#ppt_y"/>
                                          </p:val>
                                        </p:tav>
                                      </p:tavLst>
                                    </p:anim>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strVal val="#ppt_h"/>
                                          </p:val>
                                        </p:tav>
                                        <p:tav tm="100000">
                                          <p:val>
                                            <p:strVal val="#ppt_h"/>
                                          </p:val>
                                        </p:tav>
                                      </p:tavLst>
                                    </p:anim>
                                  </p:childTnLst>
                                </p:cTn>
                              </p:par>
                            </p:childTnLst>
                          </p:cTn>
                        </p:par>
                        <p:par>
                          <p:cTn id="64" fill="hold">
                            <p:stCondLst>
                              <p:cond delay="4500"/>
                            </p:stCondLst>
                            <p:childTnLst>
                              <p:par>
                                <p:cTn id="65" presetID="17" presetClass="entr" presetSubtype="2" fill="hold" grpId="0" nodeType="after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p:cTn id="67" dur="500" fill="hold"/>
                                        <p:tgtEl>
                                          <p:spTgt spid="43"/>
                                        </p:tgtEl>
                                        <p:attrNameLst>
                                          <p:attrName>ppt_x</p:attrName>
                                        </p:attrNameLst>
                                      </p:cBhvr>
                                      <p:tavLst>
                                        <p:tav tm="0">
                                          <p:val>
                                            <p:strVal val="#ppt_x+#ppt_w/2"/>
                                          </p:val>
                                        </p:tav>
                                        <p:tav tm="100000">
                                          <p:val>
                                            <p:strVal val="#ppt_x"/>
                                          </p:val>
                                        </p:tav>
                                      </p:tavLst>
                                    </p:anim>
                                    <p:anim calcmode="lin" valueType="num">
                                      <p:cBhvr>
                                        <p:cTn id="68" dur="500" fill="hold"/>
                                        <p:tgtEl>
                                          <p:spTgt spid="43"/>
                                        </p:tgtEl>
                                        <p:attrNameLst>
                                          <p:attrName>ppt_y</p:attrName>
                                        </p:attrNameLst>
                                      </p:cBhvr>
                                      <p:tavLst>
                                        <p:tav tm="0">
                                          <p:val>
                                            <p:strVal val="#ppt_y"/>
                                          </p:val>
                                        </p:tav>
                                        <p:tav tm="100000">
                                          <p:val>
                                            <p:strVal val="#ppt_y"/>
                                          </p:val>
                                        </p:tav>
                                      </p:tavLst>
                                    </p:anim>
                                    <p:anim calcmode="lin" valueType="num">
                                      <p:cBhvr>
                                        <p:cTn id="69" dur="500" fill="hold"/>
                                        <p:tgtEl>
                                          <p:spTgt spid="43"/>
                                        </p:tgtEl>
                                        <p:attrNameLst>
                                          <p:attrName>ppt_w</p:attrName>
                                        </p:attrNameLst>
                                      </p:cBhvr>
                                      <p:tavLst>
                                        <p:tav tm="0">
                                          <p:val>
                                            <p:fltVal val="0"/>
                                          </p:val>
                                        </p:tav>
                                        <p:tav tm="100000">
                                          <p:val>
                                            <p:strVal val="#ppt_w"/>
                                          </p:val>
                                        </p:tav>
                                      </p:tavLst>
                                    </p:anim>
                                    <p:anim calcmode="lin" valueType="num">
                                      <p:cBhvr>
                                        <p:cTn id="70" dur="500" fill="hold"/>
                                        <p:tgtEl>
                                          <p:spTgt spid="43"/>
                                        </p:tgtEl>
                                        <p:attrNameLst>
                                          <p:attrName>ppt_h</p:attrName>
                                        </p:attrNameLst>
                                      </p:cBhvr>
                                      <p:tavLst>
                                        <p:tav tm="0">
                                          <p:val>
                                            <p:strVal val="#ppt_h"/>
                                          </p:val>
                                        </p:tav>
                                        <p:tav tm="100000">
                                          <p:val>
                                            <p:strVal val="#ppt_h"/>
                                          </p:val>
                                        </p:tav>
                                      </p:tavLst>
                                    </p:anim>
                                  </p:childTnLst>
                                </p:cTn>
                              </p:par>
                            </p:childTnLst>
                          </p:cTn>
                        </p:par>
                        <p:par>
                          <p:cTn id="71" fill="hold">
                            <p:stCondLst>
                              <p:cond delay="5000"/>
                            </p:stCondLst>
                            <p:childTnLst>
                              <p:par>
                                <p:cTn id="72" presetID="17" presetClass="entr" presetSubtype="2" fill="hold" nodeType="afterEffect">
                                  <p:stCondLst>
                                    <p:cond delay="0"/>
                                  </p:stCondLst>
                                  <p:childTnLst>
                                    <p:set>
                                      <p:cBhvr>
                                        <p:cTn id="73" dur="1" fill="hold">
                                          <p:stCondLst>
                                            <p:cond delay="0"/>
                                          </p:stCondLst>
                                        </p:cTn>
                                        <p:tgtEl>
                                          <p:spTgt spid="120"/>
                                        </p:tgtEl>
                                        <p:attrNameLst>
                                          <p:attrName>style.visibility</p:attrName>
                                        </p:attrNameLst>
                                      </p:cBhvr>
                                      <p:to>
                                        <p:strVal val="visible"/>
                                      </p:to>
                                    </p:set>
                                    <p:anim calcmode="lin" valueType="num">
                                      <p:cBhvr>
                                        <p:cTn id="74" dur="500" fill="hold"/>
                                        <p:tgtEl>
                                          <p:spTgt spid="120"/>
                                        </p:tgtEl>
                                        <p:attrNameLst>
                                          <p:attrName>ppt_x</p:attrName>
                                        </p:attrNameLst>
                                      </p:cBhvr>
                                      <p:tavLst>
                                        <p:tav tm="0">
                                          <p:val>
                                            <p:strVal val="#ppt_x+#ppt_w/2"/>
                                          </p:val>
                                        </p:tav>
                                        <p:tav tm="100000">
                                          <p:val>
                                            <p:strVal val="#ppt_x"/>
                                          </p:val>
                                        </p:tav>
                                      </p:tavLst>
                                    </p:anim>
                                    <p:anim calcmode="lin" valueType="num">
                                      <p:cBhvr>
                                        <p:cTn id="75" dur="500" fill="hold"/>
                                        <p:tgtEl>
                                          <p:spTgt spid="120"/>
                                        </p:tgtEl>
                                        <p:attrNameLst>
                                          <p:attrName>ppt_y</p:attrName>
                                        </p:attrNameLst>
                                      </p:cBhvr>
                                      <p:tavLst>
                                        <p:tav tm="0">
                                          <p:val>
                                            <p:strVal val="#ppt_y"/>
                                          </p:val>
                                        </p:tav>
                                        <p:tav tm="100000">
                                          <p:val>
                                            <p:strVal val="#ppt_y"/>
                                          </p:val>
                                        </p:tav>
                                      </p:tavLst>
                                    </p:anim>
                                    <p:anim calcmode="lin" valueType="num">
                                      <p:cBhvr>
                                        <p:cTn id="76" dur="500" fill="hold"/>
                                        <p:tgtEl>
                                          <p:spTgt spid="120"/>
                                        </p:tgtEl>
                                        <p:attrNameLst>
                                          <p:attrName>ppt_w</p:attrName>
                                        </p:attrNameLst>
                                      </p:cBhvr>
                                      <p:tavLst>
                                        <p:tav tm="0">
                                          <p:val>
                                            <p:fltVal val="0"/>
                                          </p:val>
                                        </p:tav>
                                        <p:tav tm="100000">
                                          <p:val>
                                            <p:strVal val="#ppt_w"/>
                                          </p:val>
                                        </p:tav>
                                      </p:tavLst>
                                    </p:anim>
                                    <p:anim calcmode="lin" valueType="num">
                                      <p:cBhvr>
                                        <p:cTn id="77" dur="500" fill="hold"/>
                                        <p:tgtEl>
                                          <p:spTgt spid="120"/>
                                        </p:tgtEl>
                                        <p:attrNameLst>
                                          <p:attrName>ppt_h</p:attrName>
                                        </p:attrNameLst>
                                      </p:cBhvr>
                                      <p:tavLst>
                                        <p:tav tm="0">
                                          <p:val>
                                            <p:strVal val="#ppt_h"/>
                                          </p:val>
                                        </p:tav>
                                        <p:tav tm="100000">
                                          <p:val>
                                            <p:strVal val="#ppt_h"/>
                                          </p:val>
                                        </p:tav>
                                      </p:tavLst>
                                    </p:anim>
                                  </p:childTnLst>
                                </p:cTn>
                              </p:par>
                            </p:childTnLst>
                          </p:cTn>
                        </p:par>
                        <p:par>
                          <p:cTn id="78" fill="hold">
                            <p:stCondLst>
                              <p:cond delay="5500"/>
                            </p:stCondLst>
                            <p:childTnLst>
                              <p:par>
                                <p:cTn id="79" presetID="17" presetClass="entr" presetSubtype="8"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ppt_x</p:attrName>
                                        </p:attrNameLst>
                                      </p:cBhvr>
                                      <p:tavLst>
                                        <p:tav tm="0">
                                          <p:val>
                                            <p:strVal val="#ppt_x-#ppt_w/2"/>
                                          </p:val>
                                        </p:tav>
                                        <p:tav tm="100000">
                                          <p:val>
                                            <p:strVal val="#ppt_x"/>
                                          </p:val>
                                        </p:tav>
                                      </p:tavLst>
                                    </p:anim>
                                    <p:anim calcmode="lin" valueType="num">
                                      <p:cBhvr>
                                        <p:cTn id="82" dur="500" fill="hold"/>
                                        <p:tgtEl>
                                          <p:spTgt spid="26"/>
                                        </p:tgtEl>
                                        <p:attrNameLst>
                                          <p:attrName>ppt_y</p:attrName>
                                        </p:attrNameLst>
                                      </p:cBhvr>
                                      <p:tavLst>
                                        <p:tav tm="0">
                                          <p:val>
                                            <p:strVal val="#ppt_y"/>
                                          </p:val>
                                        </p:tav>
                                        <p:tav tm="100000">
                                          <p:val>
                                            <p:strVal val="#ppt_y"/>
                                          </p:val>
                                        </p:tav>
                                      </p:tavLst>
                                    </p:anim>
                                    <p:anim calcmode="lin" valueType="num">
                                      <p:cBhvr>
                                        <p:cTn id="83" dur="500" fill="hold"/>
                                        <p:tgtEl>
                                          <p:spTgt spid="26"/>
                                        </p:tgtEl>
                                        <p:attrNameLst>
                                          <p:attrName>ppt_w</p:attrName>
                                        </p:attrNameLst>
                                      </p:cBhvr>
                                      <p:tavLst>
                                        <p:tav tm="0">
                                          <p:val>
                                            <p:fltVal val="0"/>
                                          </p:val>
                                        </p:tav>
                                        <p:tav tm="100000">
                                          <p:val>
                                            <p:strVal val="#ppt_w"/>
                                          </p:val>
                                        </p:tav>
                                      </p:tavLst>
                                    </p:anim>
                                    <p:anim calcmode="lin" valueType="num">
                                      <p:cBhvr>
                                        <p:cTn id="84" dur="500" fill="hold"/>
                                        <p:tgtEl>
                                          <p:spTgt spid="26"/>
                                        </p:tgtEl>
                                        <p:attrNameLst>
                                          <p:attrName>ppt_h</p:attrName>
                                        </p:attrNameLst>
                                      </p:cBhvr>
                                      <p:tavLst>
                                        <p:tav tm="0">
                                          <p:val>
                                            <p:strVal val="#ppt_h"/>
                                          </p:val>
                                        </p:tav>
                                        <p:tav tm="100000">
                                          <p:val>
                                            <p:strVal val="#ppt_h"/>
                                          </p:val>
                                        </p:tav>
                                      </p:tavLst>
                                    </p:anim>
                                  </p:childTnLst>
                                </p:cTn>
                              </p:par>
                            </p:childTnLst>
                          </p:cTn>
                        </p:par>
                        <p:par>
                          <p:cTn id="85" fill="hold">
                            <p:stCondLst>
                              <p:cond delay="6000"/>
                            </p:stCondLst>
                            <p:childTnLst>
                              <p:par>
                                <p:cTn id="86" presetID="17" presetClass="entr" presetSubtype="2" fill="hold" grpId="0" nodeType="afterEffect">
                                  <p:stCondLst>
                                    <p:cond delay="0"/>
                                  </p:stCondLst>
                                  <p:childTnLst>
                                    <p:set>
                                      <p:cBhvr>
                                        <p:cTn id="87" dur="1" fill="hold">
                                          <p:stCondLst>
                                            <p:cond delay="0"/>
                                          </p:stCondLst>
                                        </p:cTn>
                                        <p:tgtEl>
                                          <p:spTgt spid="44"/>
                                        </p:tgtEl>
                                        <p:attrNameLst>
                                          <p:attrName>style.visibility</p:attrName>
                                        </p:attrNameLst>
                                      </p:cBhvr>
                                      <p:to>
                                        <p:strVal val="visible"/>
                                      </p:to>
                                    </p:set>
                                    <p:anim calcmode="lin" valueType="num">
                                      <p:cBhvr>
                                        <p:cTn id="88" dur="500" fill="hold"/>
                                        <p:tgtEl>
                                          <p:spTgt spid="44"/>
                                        </p:tgtEl>
                                        <p:attrNameLst>
                                          <p:attrName>ppt_x</p:attrName>
                                        </p:attrNameLst>
                                      </p:cBhvr>
                                      <p:tavLst>
                                        <p:tav tm="0">
                                          <p:val>
                                            <p:strVal val="#ppt_x+#ppt_w/2"/>
                                          </p:val>
                                        </p:tav>
                                        <p:tav tm="100000">
                                          <p:val>
                                            <p:strVal val="#ppt_x"/>
                                          </p:val>
                                        </p:tav>
                                      </p:tavLst>
                                    </p:anim>
                                    <p:anim calcmode="lin" valueType="num">
                                      <p:cBhvr>
                                        <p:cTn id="89" dur="500" fill="hold"/>
                                        <p:tgtEl>
                                          <p:spTgt spid="44"/>
                                        </p:tgtEl>
                                        <p:attrNameLst>
                                          <p:attrName>ppt_y</p:attrName>
                                        </p:attrNameLst>
                                      </p:cBhvr>
                                      <p:tavLst>
                                        <p:tav tm="0">
                                          <p:val>
                                            <p:strVal val="#ppt_y"/>
                                          </p:val>
                                        </p:tav>
                                        <p:tav tm="100000">
                                          <p:val>
                                            <p:strVal val="#ppt_y"/>
                                          </p:val>
                                        </p:tav>
                                      </p:tavLst>
                                    </p:anim>
                                    <p:anim calcmode="lin" valueType="num">
                                      <p:cBhvr>
                                        <p:cTn id="90" dur="500" fill="hold"/>
                                        <p:tgtEl>
                                          <p:spTgt spid="44"/>
                                        </p:tgtEl>
                                        <p:attrNameLst>
                                          <p:attrName>ppt_w</p:attrName>
                                        </p:attrNameLst>
                                      </p:cBhvr>
                                      <p:tavLst>
                                        <p:tav tm="0">
                                          <p:val>
                                            <p:fltVal val="0"/>
                                          </p:val>
                                        </p:tav>
                                        <p:tav tm="100000">
                                          <p:val>
                                            <p:strVal val="#ppt_w"/>
                                          </p:val>
                                        </p:tav>
                                      </p:tavLst>
                                    </p:anim>
                                    <p:anim calcmode="lin" valueType="num">
                                      <p:cBhvr>
                                        <p:cTn id="91" dur="500" fill="hold"/>
                                        <p:tgtEl>
                                          <p:spTgt spid="44"/>
                                        </p:tgtEl>
                                        <p:attrNameLst>
                                          <p:attrName>ppt_h</p:attrName>
                                        </p:attrNameLst>
                                      </p:cBhvr>
                                      <p:tavLst>
                                        <p:tav tm="0">
                                          <p:val>
                                            <p:strVal val="#ppt_h"/>
                                          </p:val>
                                        </p:tav>
                                        <p:tav tm="100000">
                                          <p:val>
                                            <p:strVal val="#ppt_h"/>
                                          </p:val>
                                        </p:tav>
                                      </p:tavLst>
                                    </p:anim>
                                  </p:childTnLst>
                                </p:cTn>
                              </p:par>
                            </p:childTnLst>
                          </p:cTn>
                        </p:par>
                        <p:par>
                          <p:cTn id="92" fill="hold">
                            <p:stCondLst>
                              <p:cond delay="6500"/>
                            </p:stCondLst>
                            <p:childTnLst>
                              <p:par>
                                <p:cTn id="93" presetID="22" presetClass="entr" presetSubtype="4" fill="hold" nodeType="afterEffect">
                                  <p:stCondLst>
                                    <p:cond delay="0"/>
                                  </p:stCondLst>
                                  <p:childTnLst>
                                    <p:set>
                                      <p:cBhvr>
                                        <p:cTn id="94" dur="1" fill="hold">
                                          <p:stCondLst>
                                            <p:cond delay="0"/>
                                          </p:stCondLst>
                                        </p:cTn>
                                        <p:tgtEl>
                                          <p:spTgt spid="66"/>
                                        </p:tgtEl>
                                        <p:attrNameLst>
                                          <p:attrName>style.visibility</p:attrName>
                                        </p:attrNameLst>
                                      </p:cBhvr>
                                      <p:to>
                                        <p:strVal val="visible"/>
                                      </p:to>
                                    </p:set>
                                    <p:animEffect transition="in" filter="wipe(down)">
                                      <p:cBhvr>
                                        <p:cTn id="95" dur="500"/>
                                        <p:tgtEl>
                                          <p:spTgt spid="66"/>
                                        </p:tgtEl>
                                      </p:cBhvr>
                                    </p:animEffect>
                                  </p:childTnLst>
                                </p:cTn>
                              </p:par>
                            </p:childTnLst>
                          </p:cTn>
                        </p:par>
                        <p:par>
                          <p:cTn id="96" fill="hold">
                            <p:stCondLst>
                              <p:cond delay="7000"/>
                            </p:stCondLst>
                            <p:childTnLst>
                              <p:par>
                                <p:cTn id="97" presetID="22" presetClass="entr" presetSubtype="4" fill="hold" nodeType="afterEffect">
                                  <p:stCondLst>
                                    <p:cond delay="0"/>
                                  </p:stCondLst>
                                  <p:childTnLst>
                                    <p:set>
                                      <p:cBhvr>
                                        <p:cTn id="98" dur="1" fill="hold">
                                          <p:stCondLst>
                                            <p:cond delay="0"/>
                                          </p:stCondLst>
                                        </p:cTn>
                                        <p:tgtEl>
                                          <p:spTgt spid="121"/>
                                        </p:tgtEl>
                                        <p:attrNameLst>
                                          <p:attrName>style.visibility</p:attrName>
                                        </p:attrNameLst>
                                      </p:cBhvr>
                                      <p:to>
                                        <p:strVal val="visible"/>
                                      </p:to>
                                    </p:set>
                                    <p:animEffect transition="in" filter="wipe(down)">
                                      <p:cBhvr>
                                        <p:cTn id="99" dur="500"/>
                                        <p:tgtEl>
                                          <p:spTgt spid="121"/>
                                        </p:tgtEl>
                                      </p:cBhvr>
                                    </p:animEffect>
                                  </p:childTnLst>
                                </p:cTn>
                              </p:par>
                            </p:childTnLst>
                          </p:cTn>
                        </p:par>
                        <p:par>
                          <p:cTn id="100" fill="hold">
                            <p:stCondLst>
                              <p:cond delay="7500"/>
                            </p:stCondLst>
                            <p:childTnLst>
                              <p:par>
                                <p:cTn id="101" presetID="10" presetClass="entr" presetSubtype="0" fill="hold" grpId="0" nodeType="afterEffect">
                                  <p:stCondLst>
                                    <p:cond delay="0"/>
                                  </p:stCondLst>
                                  <p:childTnLst>
                                    <p:set>
                                      <p:cBhvr>
                                        <p:cTn id="102" dur="1" fill="hold">
                                          <p:stCondLst>
                                            <p:cond delay="0"/>
                                          </p:stCondLst>
                                        </p:cTn>
                                        <p:tgtEl>
                                          <p:spTgt spid="127"/>
                                        </p:tgtEl>
                                        <p:attrNameLst>
                                          <p:attrName>style.visibility</p:attrName>
                                        </p:attrNameLst>
                                      </p:cBhvr>
                                      <p:to>
                                        <p:strVal val="visible"/>
                                      </p:to>
                                    </p:set>
                                    <p:animEffect transition="in" filter="fade">
                                      <p:cBhvr>
                                        <p:cTn id="103" dur="500"/>
                                        <p:tgtEl>
                                          <p:spTgt spid="127"/>
                                        </p:tgtEl>
                                      </p:cBhvr>
                                    </p:animEffect>
                                  </p:childTnLst>
                                </p:cTn>
                              </p:par>
                              <p:par>
                                <p:cTn id="104" presetID="22" presetClass="entr" presetSubtype="4" fill="hold" nodeType="withEffect">
                                  <p:stCondLst>
                                    <p:cond delay="0"/>
                                  </p:stCondLst>
                                  <p:childTnLst>
                                    <p:set>
                                      <p:cBhvr>
                                        <p:cTn id="105" dur="1" fill="hold">
                                          <p:stCondLst>
                                            <p:cond delay="0"/>
                                          </p:stCondLst>
                                        </p:cTn>
                                        <p:tgtEl>
                                          <p:spTgt spid="123"/>
                                        </p:tgtEl>
                                        <p:attrNameLst>
                                          <p:attrName>style.visibility</p:attrName>
                                        </p:attrNameLst>
                                      </p:cBhvr>
                                      <p:to>
                                        <p:strVal val="visible"/>
                                      </p:to>
                                    </p:set>
                                    <p:animEffect transition="in" filter="wipe(down)">
                                      <p:cBhvr>
                                        <p:cTn id="106" dur="500"/>
                                        <p:tgtEl>
                                          <p:spTgt spid="123"/>
                                        </p:tgtEl>
                                      </p:cBhvr>
                                    </p:animEffect>
                                  </p:childTnLst>
                                </p:cTn>
                              </p:par>
                            </p:childTnLst>
                          </p:cTn>
                        </p:par>
                        <p:par>
                          <p:cTn id="107" fill="hold">
                            <p:stCondLst>
                              <p:cond delay="8000"/>
                            </p:stCondLst>
                            <p:childTnLst>
                              <p:par>
                                <p:cTn id="108" presetID="2" presetClass="entr" presetSubtype="1" fill="hold" nodeType="afterEffect">
                                  <p:stCondLst>
                                    <p:cond delay="0"/>
                                  </p:stCondLst>
                                  <p:childTnLst>
                                    <p:set>
                                      <p:cBhvr>
                                        <p:cTn id="109" dur="1" fill="hold">
                                          <p:stCondLst>
                                            <p:cond delay="0"/>
                                          </p:stCondLst>
                                        </p:cTn>
                                        <p:tgtEl>
                                          <p:spTgt spid="2"/>
                                        </p:tgtEl>
                                        <p:attrNameLst>
                                          <p:attrName>style.visibility</p:attrName>
                                        </p:attrNameLst>
                                      </p:cBhvr>
                                      <p:to>
                                        <p:strVal val="visible"/>
                                      </p:to>
                                    </p:set>
                                    <p:anim calcmode="lin" valueType="num">
                                      <p:cBhvr additive="base">
                                        <p:cTn id="110" dur="500" fill="hold"/>
                                        <p:tgtEl>
                                          <p:spTgt spid="2"/>
                                        </p:tgtEl>
                                        <p:attrNameLst>
                                          <p:attrName>ppt_x</p:attrName>
                                        </p:attrNameLst>
                                      </p:cBhvr>
                                      <p:tavLst>
                                        <p:tav tm="0">
                                          <p:val>
                                            <p:strVal val="#ppt_x"/>
                                          </p:val>
                                        </p:tav>
                                        <p:tav tm="100000">
                                          <p:val>
                                            <p:strVal val="#ppt_x"/>
                                          </p:val>
                                        </p:tav>
                                      </p:tavLst>
                                    </p:anim>
                                    <p:anim calcmode="lin" valueType="num">
                                      <p:cBhvr additive="base">
                                        <p:cTn id="1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127"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4" y="0"/>
            <a:ext cx="12160332"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4" y="0"/>
            <a:ext cx="12160332" cy="6858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4" y="0"/>
            <a:ext cx="12160332" cy="685800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4" y="0"/>
            <a:ext cx="12160332" cy="685800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sp>
        <p:nvSpPr>
          <p:cNvPr id="7" name="Прямоугольник 6">
            <a:hlinkClick r:id="rId7" action="ppaction://hlinksldjump"/>
          </p:cNvPr>
          <p:cNvSpPr/>
          <p:nvPr/>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06222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500"/>
                                        <p:tgtEl>
                                          <p:spTgt spid="2"/>
                                        </p:tgtEl>
                                      </p:cBhvr>
                                    </p:animEffect>
                                  </p:childTnLst>
                                </p:cTn>
                              </p:par>
                            </p:childTnLst>
                          </p:cTn>
                        </p:par>
                        <p:par>
                          <p:cTn id="8" fill="hold">
                            <p:stCondLst>
                              <p:cond delay="2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2500"/>
                                        <p:tgtEl>
                                          <p:spTgt spid="3"/>
                                        </p:tgtEl>
                                      </p:cBhvr>
                                    </p:animEffect>
                                  </p:childTnLst>
                                </p:cTn>
                              </p:par>
                            </p:childTnLst>
                          </p:cTn>
                        </p:par>
                        <p:par>
                          <p:cTn id="12" fill="hold">
                            <p:stCondLst>
                              <p:cond delay="5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2500"/>
                                        <p:tgtEl>
                                          <p:spTgt spid="4"/>
                                        </p:tgtEl>
                                      </p:cBhvr>
                                    </p:animEffect>
                                  </p:childTnLst>
                                </p:cTn>
                              </p:par>
                            </p:childTnLst>
                          </p:cTn>
                        </p:par>
                        <p:par>
                          <p:cTn id="16" fill="hold">
                            <p:stCondLst>
                              <p:cond delay="7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500"/>
                                        <p:tgtEl>
                                          <p:spTgt spid="5"/>
                                        </p:tgtEl>
                                      </p:cBhvr>
                                    </p:animEffect>
                                  </p:childTnLst>
                                </p:cTn>
                              </p:par>
                            </p:childTnLst>
                          </p:cTn>
                        </p:par>
                        <p:par>
                          <p:cTn id="20" fill="hold">
                            <p:stCondLst>
                              <p:cond delay="10000"/>
                            </p:stCondLst>
                            <p:childTnLst>
                              <p:par>
                                <p:cTn id="21" presetID="2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197770680"/>
              </p:ext>
            </p:extLst>
          </p:nvPr>
        </p:nvGraphicFramePr>
        <p:xfrm>
          <a:off x="0" y="0"/>
          <a:ext cx="12192000" cy="12094681"/>
        </p:xfrm>
        <a:graphic>
          <a:graphicData uri="http://schemas.openxmlformats.org/drawingml/2006/table">
            <a:tbl>
              <a:tblPr>
                <a:tableStyleId>{5C22544A-7EE6-4342-B048-85BDC9FD1C3A}</a:tableStyleId>
              </a:tblPr>
              <a:tblGrid>
                <a:gridCol w="2404946">
                  <a:extLst>
                    <a:ext uri="{9D8B030D-6E8A-4147-A177-3AD203B41FA5}">
                      <a16:colId xmlns:a16="http://schemas.microsoft.com/office/drawing/2014/main" val="2043336311"/>
                    </a:ext>
                  </a:extLst>
                </a:gridCol>
                <a:gridCol w="6093746">
                  <a:extLst>
                    <a:ext uri="{9D8B030D-6E8A-4147-A177-3AD203B41FA5}">
                      <a16:colId xmlns:a16="http://schemas.microsoft.com/office/drawing/2014/main" val="3469046979"/>
                    </a:ext>
                  </a:extLst>
                </a:gridCol>
                <a:gridCol w="1668091">
                  <a:extLst>
                    <a:ext uri="{9D8B030D-6E8A-4147-A177-3AD203B41FA5}">
                      <a16:colId xmlns:a16="http://schemas.microsoft.com/office/drawing/2014/main" val="1213911297"/>
                    </a:ext>
                  </a:extLst>
                </a:gridCol>
                <a:gridCol w="2025217">
                  <a:extLst>
                    <a:ext uri="{9D8B030D-6E8A-4147-A177-3AD203B41FA5}">
                      <a16:colId xmlns:a16="http://schemas.microsoft.com/office/drawing/2014/main" val="276997980"/>
                    </a:ext>
                  </a:extLst>
                </a:gridCol>
              </a:tblGrid>
              <a:tr h="197254">
                <a:tc gridSpan="4">
                  <a:txBody>
                    <a:bodyPr/>
                    <a:lstStyle/>
                    <a:p>
                      <a:pPr algn="ctr" fontAlgn="ctr"/>
                      <a:r>
                        <a:rPr lang="ru-RU" sz="1400" u="none" strike="noStrike" dirty="0" err="1">
                          <a:effectLst/>
                        </a:rPr>
                        <a:t>Надходження</a:t>
                      </a:r>
                      <a:r>
                        <a:rPr lang="ru-RU" sz="1400" u="none" strike="noStrike" dirty="0">
                          <a:effectLst/>
                        </a:rPr>
                        <a:t> </a:t>
                      </a:r>
                      <a:r>
                        <a:rPr lang="ru-RU" sz="1400" u="none" strike="noStrike" dirty="0" err="1">
                          <a:effectLst/>
                        </a:rPr>
                        <a:t>предметів</a:t>
                      </a:r>
                      <a:r>
                        <a:rPr lang="ru-RU" sz="1400" u="none" strike="noStrike" dirty="0">
                          <a:effectLst/>
                        </a:rPr>
                        <a:t>, </a:t>
                      </a:r>
                      <a:r>
                        <a:rPr lang="ru-RU" sz="1400" u="none" strike="noStrike" dirty="0" err="1">
                          <a:effectLst/>
                        </a:rPr>
                        <a:t>матеріалів</a:t>
                      </a:r>
                      <a:r>
                        <a:rPr lang="ru-RU" sz="1400" u="none" strike="noStrike" dirty="0">
                          <a:effectLst/>
                        </a:rPr>
                        <a:t>, </a:t>
                      </a:r>
                      <a:r>
                        <a:rPr lang="ru-RU" sz="1400" u="none" strike="noStrike" dirty="0" err="1">
                          <a:effectLst/>
                        </a:rPr>
                        <a:t>обладнання</a:t>
                      </a:r>
                      <a:r>
                        <a:rPr lang="ru-RU" sz="1400" u="none" strike="noStrike" dirty="0">
                          <a:effectLst/>
                        </a:rPr>
                        <a:t> </a:t>
                      </a:r>
                      <a:r>
                        <a:rPr lang="ru-RU" sz="1400" u="none" strike="noStrike" dirty="0" err="1">
                          <a:effectLst/>
                        </a:rPr>
                        <a:t>від</a:t>
                      </a:r>
                      <a:r>
                        <a:rPr lang="ru-RU" sz="1400" u="none" strike="noStrike" dirty="0">
                          <a:effectLst/>
                        </a:rPr>
                        <a:t> департаменту </a:t>
                      </a:r>
                      <a:r>
                        <a:rPr lang="ru-RU" sz="1400" u="none" strike="noStrike" dirty="0" err="1">
                          <a:effectLst/>
                        </a:rPr>
                        <a:t>гуманітарної</a:t>
                      </a:r>
                      <a:r>
                        <a:rPr lang="ru-RU" sz="1400" u="none" strike="noStrike" dirty="0">
                          <a:effectLst/>
                        </a:rPr>
                        <a:t> </a:t>
                      </a:r>
                      <a:r>
                        <a:rPr lang="ru-RU" sz="1400" u="none" strike="noStrike" dirty="0" err="1">
                          <a:effectLst/>
                        </a:rPr>
                        <a:t>політики</a:t>
                      </a:r>
                      <a:r>
                        <a:rPr lang="ru-RU" sz="1400" u="none" strike="noStrike" dirty="0">
                          <a:effectLst/>
                        </a:rPr>
                        <a:t> </a:t>
                      </a:r>
                      <a:endParaRPr lang="ru-RU" sz="1400" b="1" i="0" u="none" strike="noStrike" dirty="0">
                        <a:solidFill>
                          <a:srgbClr val="000000"/>
                        </a:solidFill>
                        <a:effectLst/>
                        <a:latin typeface="Times New Roman" panose="02020603050405020304" pitchFamily="18" charset="0"/>
                      </a:endParaRPr>
                    </a:p>
                  </a:txBody>
                  <a:tcPr marL="2036" marR="2036" marT="2036" marB="0"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03382130"/>
                  </a:ext>
                </a:extLst>
              </a:tr>
              <a:tr h="110493">
                <a:tc gridSpan="4">
                  <a:txBody>
                    <a:bodyPr/>
                    <a:lstStyle/>
                    <a:p>
                      <a:pPr algn="ctr" fontAlgn="ctr"/>
                      <a:r>
                        <a:rPr lang="ru-RU" sz="1400" u="none" strike="noStrike" dirty="0">
                          <a:effectLst/>
                        </a:rPr>
                        <a:t>у  2019 - 2020 </a:t>
                      </a:r>
                      <a:r>
                        <a:rPr lang="ru-RU" sz="1400" u="none" strike="noStrike" dirty="0" err="1">
                          <a:effectLst/>
                        </a:rPr>
                        <a:t>навчальному</a:t>
                      </a:r>
                      <a:r>
                        <a:rPr lang="ru-RU" sz="1400" u="none" strike="noStrike" dirty="0">
                          <a:effectLst/>
                        </a:rPr>
                        <a:t> </a:t>
                      </a:r>
                      <a:r>
                        <a:rPr lang="ru-RU" sz="1400" u="none" strike="noStrike" dirty="0" err="1">
                          <a:effectLst/>
                        </a:rPr>
                        <a:t>році</a:t>
                      </a:r>
                      <a:endParaRPr lang="ru-RU" sz="1400" b="1" i="0" u="none" strike="noStrike" dirty="0">
                        <a:solidFill>
                          <a:srgbClr val="000000"/>
                        </a:solidFill>
                        <a:effectLst/>
                        <a:latin typeface="Times New Roman" panose="02020603050405020304" pitchFamily="18" charset="0"/>
                      </a:endParaRPr>
                    </a:p>
                  </a:txBody>
                  <a:tcPr marL="2036" marR="2036" marT="2036" marB="0"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23868176"/>
                  </a:ext>
                </a:extLst>
              </a:tr>
              <a:tr h="110493">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294023032"/>
                  </a:ext>
                </a:extLst>
              </a:tr>
              <a:tr h="173264">
                <a:tc>
                  <a:txBody>
                    <a:bodyPr/>
                    <a:lstStyle/>
                    <a:p>
                      <a:pPr algn="ctr" fontAlgn="b"/>
                      <a:r>
                        <a:rPr lang="ru-RU" sz="1400" u="none" strike="noStrike" dirty="0" err="1">
                          <a:effectLst/>
                        </a:rPr>
                        <a:t>Місяць</a:t>
                      </a:r>
                      <a:r>
                        <a:rPr lang="ru-RU" sz="1400" u="none" strike="noStrike" dirty="0">
                          <a:effectLst/>
                        </a:rPr>
                        <a:t> </a:t>
                      </a:r>
                      <a:r>
                        <a:rPr lang="ru-RU" sz="1400" u="none" strike="noStrike" dirty="0" err="1">
                          <a:effectLst/>
                        </a:rPr>
                        <a:t>надходження</a:t>
                      </a:r>
                      <a:endParaRPr lang="ru-RU" sz="1400" b="1"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ctr" fontAlgn="b"/>
                      <a:r>
                        <a:rPr lang="ru-RU" sz="1400" u="none" strike="noStrike" dirty="0" err="1">
                          <a:effectLst/>
                        </a:rPr>
                        <a:t>Найменування</a:t>
                      </a:r>
                      <a:endParaRPr lang="ru-RU" sz="1400" b="1"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Кількість</a:t>
                      </a:r>
                      <a:endParaRPr lang="ru-RU" sz="1400" b="1" i="0" u="none" strike="noStrike">
                        <a:solidFill>
                          <a:srgbClr val="000000"/>
                        </a:solidFill>
                        <a:effectLst/>
                        <a:latin typeface="Times New Roman" panose="02020603050405020304" pitchFamily="18" charset="0"/>
                      </a:endParaRPr>
                    </a:p>
                  </a:txBody>
                  <a:tcPr marL="2036" marR="2036" marT="2036" marB="0" anchor="b"/>
                </a:tc>
                <a:tc>
                  <a:txBody>
                    <a:bodyPr/>
                    <a:lstStyle/>
                    <a:p>
                      <a:pPr algn="ctr" fontAlgn="b"/>
                      <a:r>
                        <a:rPr lang="ru-RU" sz="1400" u="none" strike="noStrike">
                          <a:effectLst/>
                        </a:rPr>
                        <a:t>Сума</a:t>
                      </a:r>
                      <a:endParaRPr lang="ru-RU" sz="1400" b="1"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1767966629"/>
                  </a:ext>
                </a:extLst>
              </a:tr>
              <a:tr h="110493">
                <a:tc>
                  <a:txBody>
                    <a:bodyPr/>
                    <a:lstStyle/>
                    <a:p>
                      <a:pPr algn="l" fontAlgn="b"/>
                      <a:r>
                        <a:rPr lang="ru-RU" sz="1400" u="none" strike="noStrike" dirty="0">
                          <a:effectLst/>
                        </a:rPr>
                        <a:t>2019 </a:t>
                      </a:r>
                      <a:r>
                        <a:rPr lang="ru-RU" sz="1400" u="none" strike="noStrike" dirty="0" err="1">
                          <a:effectLst/>
                        </a:rPr>
                        <a:t>грудень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Тримач</a:t>
                      </a:r>
                      <a:r>
                        <a:rPr lang="ru-RU" sz="1400" u="none" strike="noStrike" dirty="0">
                          <a:effectLst/>
                        </a:rPr>
                        <a:t> туалетного </a:t>
                      </a:r>
                      <a:r>
                        <a:rPr lang="ru-RU" sz="1400" u="none" strike="noStrike" dirty="0" err="1">
                          <a:effectLst/>
                        </a:rPr>
                        <a:t>паперу</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31</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11787,56</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098451256"/>
                  </a:ext>
                </a:extLst>
              </a:tr>
              <a:tr h="110493">
                <a:tc>
                  <a:txBody>
                    <a:bodyPr/>
                    <a:lstStyle/>
                    <a:p>
                      <a:pPr algn="l" fontAlgn="b"/>
                      <a:r>
                        <a:rPr lang="ru-RU" sz="1400" u="none" strike="noStrike" dirty="0">
                          <a:effectLst/>
                        </a:rPr>
                        <a:t>2019 </a:t>
                      </a:r>
                      <a:r>
                        <a:rPr lang="ru-RU" sz="1400" u="none" strike="noStrike" dirty="0" err="1">
                          <a:effectLst/>
                        </a:rPr>
                        <a:t>грудень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Тримач</a:t>
                      </a:r>
                      <a:r>
                        <a:rPr lang="ru-RU" sz="1400" u="none" strike="noStrike" dirty="0">
                          <a:effectLst/>
                        </a:rPr>
                        <a:t> для </a:t>
                      </a:r>
                      <a:r>
                        <a:rPr lang="ru-RU" sz="1400" u="none" strike="noStrike" dirty="0" err="1">
                          <a:effectLst/>
                        </a:rPr>
                        <a:t>рідкого</a:t>
                      </a:r>
                      <a:r>
                        <a:rPr lang="ru-RU" sz="1400" u="none" strike="noStrike" dirty="0">
                          <a:effectLst/>
                        </a:rPr>
                        <a:t> мила</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16</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12893,18</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153790033"/>
                  </a:ext>
                </a:extLst>
              </a:tr>
              <a:tr h="110493">
                <a:tc>
                  <a:txBody>
                    <a:bodyPr/>
                    <a:lstStyle/>
                    <a:p>
                      <a:pPr algn="l" fontAlgn="b"/>
                      <a:r>
                        <a:rPr lang="ru-RU" sz="1400" u="none" strike="noStrike" dirty="0">
                          <a:effectLst/>
                        </a:rPr>
                        <a:t>2019 </a:t>
                      </a:r>
                      <a:r>
                        <a:rPr lang="ru-RU" sz="1400" u="none" strike="noStrike" dirty="0" err="1">
                          <a:effectLst/>
                        </a:rPr>
                        <a:t>грудень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Тумба </a:t>
                      </a:r>
                      <a:r>
                        <a:rPr lang="ru-RU" sz="1400" u="none" strike="noStrike" dirty="0" err="1">
                          <a:effectLst/>
                        </a:rPr>
                        <a:t>під</a:t>
                      </a:r>
                      <a:r>
                        <a:rPr lang="ru-RU" sz="1400" u="none" strike="noStrike" dirty="0">
                          <a:effectLst/>
                        </a:rPr>
                        <a:t> </a:t>
                      </a:r>
                      <a:r>
                        <a:rPr lang="ru-RU" sz="1400" u="none" strike="noStrike" dirty="0" err="1">
                          <a:effectLst/>
                        </a:rPr>
                        <a:t>мийку</a:t>
                      </a:r>
                      <a:r>
                        <a:rPr lang="ru-RU" sz="1400" u="none" strike="noStrike" dirty="0">
                          <a:effectLst/>
                        </a:rPr>
                        <a:t>, </a:t>
                      </a:r>
                      <a:r>
                        <a:rPr lang="ru-RU" sz="1400" u="none" strike="noStrike" dirty="0" err="1">
                          <a:effectLst/>
                        </a:rPr>
                        <a:t>декоративний</a:t>
                      </a:r>
                      <a:r>
                        <a:rPr lang="ru-RU" sz="1400" u="none" strike="noStrike" dirty="0">
                          <a:effectLst/>
                        </a:rPr>
                        <a:t> МДФ</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5</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26463,54</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1107027692"/>
                  </a:ext>
                </a:extLst>
              </a:tr>
              <a:tr h="165268">
                <a:tc>
                  <a:txBody>
                    <a:bodyPr/>
                    <a:lstStyle/>
                    <a:p>
                      <a:pPr algn="l" fontAlgn="b"/>
                      <a:r>
                        <a:rPr lang="ru-RU" sz="1400" u="none" strike="noStrike" dirty="0">
                          <a:effectLst/>
                        </a:rPr>
                        <a:t>2019 </a:t>
                      </a:r>
                      <a:r>
                        <a:rPr lang="ru-RU" sz="1400" u="none" strike="noStrike" dirty="0" err="1">
                          <a:effectLst/>
                        </a:rPr>
                        <a:t>грудень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Стільниця</a:t>
                      </a:r>
                      <a:r>
                        <a:rPr lang="ru-RU" sz="1400" u="none" strike="noStrike" dirty="0">
                          <a:effectLst/>
                        </a:rPr>
                        <a:t> </a:t>
                      </a:r>
                      <a:r>
                        <a:rPr lang="ru-RU" sz="1400" u="none" strike="noStrike" dirty="0" err="1">
                          <a:effectLst/>
                        </a:rPr>
                        <a:t>зі</a:t>
                      </a:r>
                      <a:r>
                        <a:rPr lang="ru-RU" sz="1400" u="none" strike="noStrike" dirty="0">
                          <a:effectLst/>
                        </a:rPr>
                        <a:t> штучного акрилового </a:t>
                      </a:r>
                      <a:r>
                        <a:rPr lang="ru-RU" sz="1400" u="none" strike="noStrike" dirty="0" err="1">
                          <a:effectLst/>
                        </a:rPr>
                        <a:t>каменю</a:t>
                      </a:r>
                      <a:r>
                        <a:rPr lang="ru-RU" sz="1400" u="none" strike="noStrike" dirty="0">
                          <a:effectLst/>
                        </a:rPr>
                        <a:t> (для </a:t>
                      </a:r>
                      <a:r>
                        <a:rPr lang="ru-RU" sz="1400" u="none" strike="noStrike" dirty="0" err="1">
                          <a:effectLst/>
                        </a:rPr>
                        <a:t>їдальні</a:t>
                      </a:r>
                      <a:r>
                        <a:rPr lang="ru-RU" sz="1400" u="none" strike="noStrike" dirty="0">
                          <a:effectLst/>
                        </a:rPr>
                        <a:t>)</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2</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76386,43</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714537623"/>
                  </a:ext>
                </a:extLst>
              </a:tr>
              <a:tr h="165268">
                <a:tc>
                  <a:txBody>
                    <a:bodyPr/>
                    <a:lstStyle/>
                    <a:p>
                      <a:pPr algn="l" fontAlgn="b"/>
                      <a:r>
                        <a:rPr lang="ru-RU" sz="1400" u="none" strike="noStrike" dirty="0">
                          <a:effectLst/>
                        </a:rPr>
                        <a:t>2019 </a:t>
                      </a:r>
                      <a:r>
                        <a:rPr lang="ru-RU" sz="1400" u="none" strike="noStrike" dirty="0" err="1">
                          <a:effectLst/>
                        </a:rPr>
                        <a:t>грудень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Стільниця</a:t>
                      </a:r>
                      <a:r>
                        <a:rPr lang="ru-RU" sz="1400" u="none" strike="noStrike" dirty="0">
                          <a:effectLst/>
                        </a:rPr>
                        <a:t> </a:t>
                      </a:r>
                      <a:r>
                        <a:rPr lang="ru-RU" sz="1400" u="none" strike="noStrike" dirty="0" err="1">
                          <a:effectLst/>
                        </a:rPr>
                        <a:t>зі</a:t>
                      </a:r>
                      <a:r>
                        <a:rPr lang="ru-RU" sz="1400" u="none" strike="noStrike" dirty="0">
                          <a:effectLst/>
                        </a:rPr>
                        <a:t> штучного акрилового </a:t>
                      </a:r>
                      <a:r>
                        <a:rPr lang="ru-RU" sz="1400" u="none" strike="noStrike" dirty="0" err="1">
                          <a:effectLst/>
                        </a:rPr>
                        <a:t>каменю</a:t>
                      </a:r>
                      <a:r>
                        <a:rPr lang="ru-RU" sz="1400" u="none" strike="noStrike" dirty="0">
                          <a:effectLst/>
                        </a:rPr>
                        <a:t> (для </a:t>
                      </a:r>
                      <a:r>
                        <a:rPr lang="ru-RU" sz="1400" u="none" strike="noStrike" dirty="0" err="1">
                          <a:effectLst/>
                        </a:rPr>
                        <a:t>санвузлів</a:t>
                      </a:r>
                      <a:r>
                        <a:rPr lang="ru-RU" sz="1400" u="none" strike="noStrike" dirty="0">
                          <a:effectLst/>
                        </a:rPr>
                        <a:t>)</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3</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57296,45</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4771842"/>
                  </a:ext>
                </a:extLst>
              </a:tr>
              <a:tr h="165268">
                <a:tc>
                  <a:txBody>
                    <a:bodyPr/>
                    <a:lstStyle/>
                    <a:p>
                      <a:pPr algn="l" fontAlgn="b"/>
                      <a:r>
                        <a:rPr lang="ru-RU" sz="1400" u="none" strike="noStrike" dirty="0">
                          <a:effectLst/>
                        </a:rPr>
                        <a:t>2019 </a:t>
                      </a:r>
                      <a:r>
                        <a:rPr lang="ru-RU" sz="1400" u="none" strike="noStrike" dirty="0" err="1">
                          <a:effectLst/>
                        </a:rPr>
                        <a:t>грудень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Сушарка</a:t>
                      </a:r>
                      <a:r>
                        <a:rPr lang="ru-RU" sz="1400" u="none" strike="noStrike" dirty="0">
                          <a:effectLst/>
                        </a:rPr>
                        <a:t> для рук с </a:t>
                      </a:r>
                      <a:r>
                        <a:rPr lang="ru-RU" sz="1400" u="none" strike="noStrike" dirty="0" err="1">
                          <a:effectLst/>
                        </a:rPr>
                        <a:t>ниж.расположенням</a:t>
                      </a:r>
                      <a:r>
                        <a:rPr lang="ru-RU" sz="1400" u="none" strike="noStrike" dirty="0">
                          <a:effectLst/>
                        </a:rPr>
                        <a:t> і </a:t>
                      </a:r>
                      <a:r>
                        <a:rPr lang="ru-RU" sz="1400" u="none" strike="noStrike" dirty="0" err="1">
                          <a:effectLst/>
                        </a:rPr>
                        <a:t>дренажним</a:t>
                      </a:r>
                      <a:r>
                        <a:rPr lang="ru-RU" sz="1400" u="none" strike="noStrike" dirty="0">
                          <a:effectLst/>
                        </a:rPr>
                        <a:t> каналом велика</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9</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167449,04</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916117104"/>
                  </a:ext>
                </a:extLst>
              </a:tr>
              <a:tr h="110493">
                <a:tc>
                  <a:txBody>
                    <a:bodyPr/>
                    <a:lstStyle/>
                    <a:p>
                      <a:pPr algn="l" fontAlgn="b"/>
                      <a:r>
                        <a:rPr lang="ru-RU" sz="1400" u="none" strike="noStrike" dirty="0">
                          <a:effectLst/>
                        </a:rPr>
                        <a:t>2019 </a:t>
                      </a:r>
                      <a:r>
                        <a:rPr lang="ru-RU" sz="1400" u="none" strike="noStrike" dirty="0" err="1">
                          <a:effectLst/>
                        </a:rPr>
                        <a:t>грудень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Сушарка</a:t>
                      </a:r>
                      <a:r>
                        <a:rPr lang="ru-RU" sz="1400" u="none" strike="noStrike" dirty="0">
                          <a:effectLst/>
                        </a:rPr>
                        <a:t> для рук </a:t>
                      </a:r>
                      <a:r>
                        <a:rPr lang="ru-RU" sz="1400" u="none" strike="noStrike" dirty="0" err="1">
                          <a:effectLst/>
                        </a:rPr>
                        <a:t>навісна</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11</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118490,33</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227434194"/>
                  </a:ext>
                </a:extLst>
              </a:tr>
              <a:tr h="110493">
                <a:tc>
                  <a:txBody>
                    <a:bodyPr/>
                    <a:lstStyle/>
                    <a:p>
                      <a:pPr algn="l" fontAlgn="b"/>
                      <a:r>
                        <a:rPr lang="ru-RU" sz="1400" u="none" strike="noStrike" dirty="0">
                          <a:effectLst/>
                        </a:rPr>
                        <a:t>2019 </a:t>
                      </a:r>
                      <a:r>
                        <a:rPr lang="ru-RU" sz="1400" u="none" strike="noStrike" dirty="0" err="1">
                          <a:effectLst/>
                        </a:rPr>
                        <a:t>грудень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Дзеркало</a:t>
                      </a:r>
                      <a:r>
                        <a:rPr lang="ru-RU" sz="1400" u="none" strike="noStrike" dirty="0">
                          <a:effectLst/>
                        </a:rPr>
                        <a:t> 1900*80*600</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2</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7594,68</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670736548"/>
                  </a:ext>
                </a:extLst>
              </a:tr>
              <a:tr h="110493">
                <a:tc>
                  <a:txBody>
                    <a:bodyPr/>
                    <a:lstStyle/>
                    <a:p>
                      <a:pPr algn="l" fontAlgn="b"/>
                      <a:r>
                        <a:rPr lang="ru-RU" sz="1400" u="none" strike="noStrike" dirty="0">
                          <a:effectLst/>
                        </a:rPr>
                        <a:t>2019 </a:t>
                      </a:r>
                      <a:r>
                        <a:rPr lang="ru-RU" sz="1400" u="none" strike="noStrike" dirty="0" err="1">
                          <a:effectLst/>
                        </a:rPr>
                        <a:t>грудень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a:effectLst/>
                        </a:rPr>
                        <a:t>Дзеркало 1400*80*600</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3062,94</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1075281980"/>
                  </a:ext>
                </a:extLst>
              </a:tr>
              <a:tr h="110493">
                <a:tc>
                  <a:txBody>
                    <a:bodyPr/>
                    <a:lstStyle/>
                    <a:p>
                      <a:pPr algn="l" fontAlgn="b"/>
                      <a:r>
                        <a:rPr lang="ru-RU" sz="1400" u="none" strike="noStrike" dirty="0">
                          <a:effectLst/>
                        </a:rPr>
                        <a:t>2019 </a:t>
                      </a:r>
                      <a:r>
                        <a:rPr lang="ru-RU" sz="1400" u="none" strike="noStrike" dirty="0" err="1">
                          <a:effectLst/>
                        </a:rPr>
                        <a:t>грудень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Корзина для </a:t>
                      </a:r>
                      <a:r>
                        <a:rPr lang="ru-RU" sz="1400" u="none" strike="noStrike" dirty="0" err="1">
                          <a:effectLst/>
                        </a:rPr>
                        <a:t>сміття</a:t>
                      </a:r>
                      <a:r>
                        <a:rPr lang="ru-RU" sz="1400" u="none" strike="noStrike" dirty="0">
                          <a:effectLst/>
                        </a:rPr>
                        <a:t> з </a:t>
                      </a:r>
                      <a:r>
                        <a:rPr lang="ru-RU" sz="1400" u="none" strike="noStrike" dirty="0" err="1">
                          <a:effectLst/>
                        </a:rPr>
                        <a:t>педаллю</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8</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11673,12</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1224034877"/>
                  </a:ext>
                </a:extLst>
              </a:tr>
              <a:tr h="165268">
                <a:tc>
                  <a:txBody>
                    <a:bodyPr/>
                    <a:lstStyle/>
                    <a:p>
                      <a:pPr algn="l" fontAlgn="b"/>
                      <a:r>
                        <a:rPr lang="ru-RU" sz="1400" u="none" strike="noStrike" dirty="0">
                          <a:effectLst/>
                        </a:rPr>
                        <a:t>2019 </a:t>
                      </a:r>
                      <a:r>
                        <a:rPr lang="ru-RU" sz="1400" u="none" strike="noStrike" dirty="0" err="1">
                          <a:effectLst/>
                        </a:rPr>
                        <a:t>грудень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К-</a:t>
                      </a:r>
                      <a:r>
                        <a:rPr lang="ru-RU" sz="1400" u="none" strike="noStrike" dirty="0" err="1">
                          <a:effectLst/>
                        </a:rPr>
                        <a:t>кт</a:t>
                      </a:r>
                      <a:r>
                        <a:rPr lang="ru-RU" sz="1400" u="none" strike="noStrike" dirty="0">
                          <a:effectLst/>
                        </a:rPr>
                        <a:t> </a:t>
                      </a:r>
                      <a:r>
                        <a:rPr lang="ru-RU" sz="1400" u="none" strike="noStrike" dirty="0" err="1">
                          <a:effectLst/>
                        </a:rPr>
                        <a:t>меблів</a:t>
                      </a:r>
                      <a:r>
                        <a:rPr lang="ru-RU" sz="1400" u="none" strike="noStrike" dirty="0">
                          <a:effectLst/>
                        </a:rPr>
                        <a:t> </a:t>
                      </a:r>
                      <a:r>
                        <a:rPr lang="ru-RU" sz="1400" u="none" strike="noStrike" dirty="0" err="1">
                          <a:effectLst/>
                        </a:rPr>
                        <a:t>їдальні</a:t>
                      </a:r>
                      <a:r>
                        <a:rPr lang="ru-RU" sz="1400" u="none" strike="noStrike" dirty="0">
                          <a:effectLst/>
                        </a:rPr>
                        <a:t> на 280 </a:t>
                      </a:r>
                      <a:r>
                        <a:rPr lang="ru-RU" sz="1400" u="none" strike="noStrike" dirty="0" err="1">
                          <a:effectLst/>
                        </a:rPr>
                        <a:t>пос.місць</a:t>
                      </a:r>
                      <a:r>
                        <a:rPr lang="ru-RU" sz="1400" u="none" strike="noStrike" dirty="0">
                          <a:effectLst/>
                        </a:rPr>
                        <a:t> (</a:t>
                      </a:r>
                      <a:r>
                        <a:rPr lang="ru-RU" sz="1400" u="none" strike="noStrike" dirty="0" err="1">
                          <a:effectLst/>
                        </a:rPr>
                        <a:t>стіл</a:t>
                      </a:r>
                      <a:r>
                        <a:rPr lang="ru-RU" sz="1400" u="none" strike="noStrike" dirty="0">
                          <a:effectLst/>
                        </a:rPr>
                        <a:t> </a:t>
                      </a:r>
                      <a:r>
                        <a:rPr lang="ru-RU" sz="1400" u="none" strike="noStrike" dirty="0" err="1">
                          <a:effectLst/>
                        </a:rPr>
                        <a:t>обід</a:t>
                      </a:r>
                      <a:r>
                        <a:rPr lang="ru-RU" sz="1400" u="none" strike="noStrike" dirty="0">
                          <a:effectLst/>
                        </a:rPr>
                        <a:t> 20шт, стільці-280шт)</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829585,68</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4079377621"/>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Дзеркало</a:t>
                      </a:r>
                      <a:r>
                        <a:rPr lang="ru-RU" sz="1400" u="none" strike="noStrike" dirty="0">
                          <a:effectLst/>
                        </a:rPr>
                        <a:t> 600*80*600</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4</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8334,96</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802410661"/>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Дзеркало</a:t>
                      </a:r>
                      <a:r>
                        <a:rPr lang="ru-RU" sz="1400" u="none" strike="noStrike" dirty="0">
                          <a:effectLst/>
                        </a:rPr>
                        <a:t> 500*80*700</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1</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2818,14</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703226330"/>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Дзеркало</a:t>
                      </a:r>
                      <a:r>
                        <a:rPr lang="ru-RU" sz="1400" u="none" strike="noStrike" dirty="0">
                          <a:effectLst/>
                        </a:rPr>
                        <a:t> 1000*80*600</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6</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11033,64</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9866098"/>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Дзеркало</a:t>
                      </a:r>
                      <a:r>
                        <a:rPr lang="ru-RU" sz="1400" u="none" strike="noStrike" dirty="0">
                          <a:effectLst/>
                        </a:rPr>
                        <a:t> 1200*80*600</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3</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8454,42</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506221499"/>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Водонагрівач</a:t>
                      </a:r>
                      <a:r>
                        <a:rPr lang="ru-RU" sz="1400" u="none" strike="noStrike" dirty="0">
                          <a:effectLst/>
                        </a:rPr>
                        <a:t> </a:t>
                      </a:r>
                      <a:r>
                        <a:rPr lang="ru-RU" sz="1400" u="none" strike="noStrike" dirty="0" err="1">
                          <a:effectLst/>
                        </a:rPr>
                        <a:t>електричний</a:t>
                      </a:r>
                      <a:r>
                        <a:rPr lang="ru-RU" sz="1400" u="none" strike="noStrike" dirty="0">
                          <a:effectLst/>
                        </a:rPr>
                        <a:t> 50л</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5005,58</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095858224"/>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Водонагрівач</a:t>
                      </a:r>
                      <a:r>
                        <a:rPr lang="ru-RU" sz="1400" u="none" strike="noStrike" dirty="0">
                          <a:effectLst/>
                        </a:rPr>
                        <a:t> </a:t>
                      </a:r>
                      <a:r>
                        <a:rPr lang="ru-RU" sz="1400" u="none" strike="noStrike" dirty="0" err="1">
                          <a:effectLst/>
                        </a:rPr>
                        <a:t>електричний</a:t>
                      </a:r>
                      <a:r>
                        <a:rPr lang="ru-RU" sz="1400" u="none" strike="noStrike" dirty="0">
                          <a:effectLst/>
                        </a:rPr>
                        <a:t> 30л</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4026,38</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1836752062"/>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Жалюзі</a:t>
                      </a:r>
                      <a:r>
                        <a:rPr lang="ru-RU" sz="1400" u="none" strike="noStrike" dirty="0">
                          <a:effectLst/>
                        </a:rPr>
                        <a:t> </a:t>
                      </a:r>
                      <a:r>
                        <a:rPr lang="ru-RU" sz="1400" u="none" strike="noStrike" dirty="0" err="1">
                          <a:effectLst/>
                        </a:rPr>
                        <a:t>Римські</a:t>
                      </a:r>
                      <a:r>
                        <a:rPr lang="ru-RU" sz="1400" u="none" strike="noStrike" dirty="0">
                          <a:effectLst/>
                        </a:rPr>
                        <a:t> </a:t>
                      </a:r>
                      <a:r>
                        <a:rPr lang="ru-RU" sz="1400" u="none" strike="noStrike" dirty="0" err="1">
                          <a:effectLst/>
                        </a:rPr>
                        <a:t>штори</a:t>
                      </a:r>
                      <a:r>
                        <a:rPr lang="ru-RU" sz="1400" u="none" strike="noStrike" dirty="0">
                          <a:effectLst/>
                        </a:rPr>
                        <a:t> 2,74м2</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4440,14</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698359843"/>
                  </a:ext>
                </a:extLst>
              </a:tr>
              <a:tr h="110493">
                <a:tc>
                  <a:txBody>
                    <a:bodyPr/>
                    <a:lstStyle/>
                    <a:p>
                      <a:pPr algn="l" fontAlgn="b"/>
                      <a:r>
                        <a:rPr lang="ru-RU" sz="1400" u="none" strike="noStrike" dirty="0">
                          <a:effectLst/>
                        </a:rPr>
                        <a:t>2019 </a:t>
                      </a:r>
                      <a:r>
                        <a:rPr lang="ru-RU" sz="1400" u="none" strike="noStrike" dirty="0" err="1">
                          <a:effectLst/>
                        </a:rPr>
                        <a:t>грудень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Жалюзі</a:t>
                      </a:r>
                      <a:r>
                        <a:rPr lang="ru-RU" sz="1400" u="none" strike="noStrike" dirty="0">
                          <a:effectLst/>
                        </a:rPr>
                        <a:t> </a:t>
                      </a:r>
                      <a:r>
                        <a:rPr lang="ru-RU" sz="1400" u="none" strike="noStrike" dirty="0" err="1">
                          <a:effectLst/>
                        </a:rPr>
                        <a:t>Римські</a:t>
                      </a:r>
                      <a:r>
                        <a:rPr lang="ru-RU" sz="1400" u="none" strike="noStrike" dirty="0">
                          <a:effectLst/>
                        </a:rPr>
                        <a:t> </a:t>
                      </a:r>
                      <a:r>
                        <a:rPr lang="ru-RU" sz="1400" u="none" strike="noStrike" dirty="0" err="1">
                          <a:effectLst/>
                        </a:rPr>
                        <a:t>штори</a:t>
                      </a:r>
                      <a:r>
                        <a:rPr lang="ru-RU" sz="1400" u="none" strike="noStrike" dirty="0">
                          <a:effectLst/>
                        </a:rPr>
                        <a:t> 1,8м2</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4279,45</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4150977757"/>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Тумба </a:t>
                      </a:r>
                      <a:r>
                        <a:rPr lang="ru-RU" sz="1400" u="none" strike="noStrike" dirty="0" err="1">
                          <a:effectLst/>
                        </a:rPr>
                        <a:t>під</a:t>
                      </a:r>
                      <a:r>
                        <a:rPr lang="ru-RU" sz="1400" u="none" strike="noStrike" dirty="0">
                          <a:effectLst/>
                        </a:rPr>
                        <a:t> мойку</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15</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79271,28</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1292970105"/>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Ролети</a:t>
                      </a:r>
                      <a:r>
                        <a:rPr lang="ru-RU" sz="1400" u="none" strike="noStrike" dirty="0">
                          <a:effectLst/>
                        </a:rPr>
                        <a:t> 1,21м2</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2</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9014,90</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2435867770"/>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Тумба по мойку</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8</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42341,66</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732187100"/>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Водонагрівач</a:t>
                      </a:r>
                      <a:r>
                        <a:rPr lang="ru-RU" sz="1400" u="none" strike="noStrike" dirty="0">
                          <a:effectLst/>
                        </a:rPr>
                        <a:t> </a:t>
                      </a:r>
                      <a:r>
                        <a:rPr lang="ru-RU" sz="1400" u="none" strike="noStrike" dirty="0" err="1">
                          <a:effectLst/>
                        </a:rPr>
                        <a:t>електричний</a:t>
                      </a:r>
                      <a:r>
                        <a:rPr lang="ru-RU" sz="1400" u="none" strike="noStrike" dirty="0">
                          <a:effectLst/>
                        </a:rPr>
                        <a:t> 50л</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6</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33705,50</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151012941"/>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a:effectLst/>
                        </a:rPr>
                        <a:t>Жалюзі Римські штори 8,2м2</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3</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81922,35</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2416575922"/>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Водонагрівач</a:t>
                      </a:r>
                      <a:r>
                        <a:rPr lang="ru-RU" sz="1400" u="none" strike="noStrike" dirty="0">
                          <a:effectLst/>
                        </a:rPr>
                        <a:t> </a:t>
                      </a:r>
                      <a:r>
                        <a:rPr lang="ru-RU" sz="1400" u="none" strike="noStrike" dirty="0" err="1">
                          <a:effectLst/>
                        </a:rPr>
                        <a:t>електричний</a:t>
                      </a:r>
                      <a:r>
                        <a:rPr lang="ru-RU" sz="1400" u="none" strike="noStrike" dirty="0">
                          <a:effectLst/>
                        </a:rPr>
                        <a:t> 100</a:t>
                      </a:r>
                      <a:r>
                        <a:rPr lang="en-US" sz="1400" u="none" strike="noStrike" dirty="0">
                          <a:effectLst/>
                        </a:rPr>
                        <a:t>S</a:t>
                      </a:r>
                      <a:endParaRPr lang="en-US"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8677,58</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403917303"/>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Дидактичний</a:t>
                      </a:r>
                      <a:r>
                        <a:rPr lang="ru-RU" sz="1400" u="none" strike="noStrike" dirty="0">
                          <a:effectLst/>
                        </a:rPr>
                        <a:t> </a:t>
                      </a:r>
                      <a:r>
                        <a:rPr lang="ru-RU" sz="1400" u="none" strike="noStrike" dirty="0" err="1">
                          <a:effectLst/>
                        </a:rPr>
                        <a:t>матеріал</a:t>
                      </a:r>
                      <a:r>
                        <a:rPr lang="ru-RU" sz="1400" u="none" strike="noStrike" dirty="0">
                          <a:effectLst/>
                        </a:rPr>
                        <a:t> (14найменувань)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 </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24480,00</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555826001"/>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Дидактичний</a:t>
                      </a:r>
                      <a:r>
                        <a:rPr lang="ru-RU" sz="1400" u="none" strike="noStrike" dirty="0">
                          <a:effectLst/>
                        </a:rPr>
                        <a:t> </a:t>
                      </a:r>
                      <a:r>
                        <a:rPr lang="ru-RU" sz="1400" u="none" strike="noStrike" dirty="0" err="1">
                          <a:effectLst/>
                        </a:rPr>
                        <a:t>матеріал</a:t>
                      </a:r>
                      <a:r>
                        <a:rPr lang="ru-RU" sz="1400" u="none" strike="noStrike" dirty="0">
                          <a:effectLst/>
                        </a:rPr>
                        <a:t> (5 </a:t>
                      </a:r>
                      <a:r>
                        <a:rPr lang="ru-RU" sz="1400" u="none" strike="noStrike" dirty="0" err="1">
                          <a:effectLst/>
                        </a:rPr>
                        <a:t>найменувань</a:t>
                      </a:r>
                      <a:r>
                        <a:rPr lang="ru-RU" sz="1400" u="none" strike="noStrike" dirty="0">
                          <a:effectLst/>
                        </a:rPr>
                        <a:t>)</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 </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29284,80</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1869172677"/>
                  </a:ext>
                </a:extLst>
              </a:tr>
              <a:tr h="165268">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Табличка "</a:t>
                      </a:r>
                      <a:r>
                        <a:rPr lang="ru-RU" sz="1400" u="none" strike="noStrike" dirty="0" err="1">
                          <a:effectLst/>
                        </a:rPr>
                        <a:t>Графік</a:t>
                      </a:r>
                      <a:r>
                        <a:rPr lang="ru-RU" sz="1400" u="none" strike="noStrike" dirty="0">
                          <a:effectLst/>
                        </a:rPr>
                        <a:t> </a:t>
                      </a:r>
                      <a:r>
                        <a:rPr lang="ru-RU" sz="1400" u="none" strike="noStrike" dirty="0" err="1">
                          <a:effectLst/>
                        </a:rPr>
                        <a:t>прибирання</a:t>
                      </a:r>
                      <a:r>
                        <a:rPr lang="ru-RU" sz="1400" u="none" strike="noStrike" dirty="0">
                          <a:effectLst/>
                        </a:rPr>
                        <a:t>" 42*29,7см</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12</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2074,80</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1190010319"/>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Табличка "Меню" 38*45см</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196,40</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49984569"/>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Табличка "</a:t>
                      </a:r>
                      <a:r>
                        <a:rPr lang="ru-RU" sz="1400" u="none" strike="noStrike" dirty="0" err="1">
                          <a:effectLst/>
                        </a:rPr>
                        <a:t>Мийте</a:t>
                      </a:r>
                      <a:r>
                        <a:rPr lang="ru-RU" sz="1400" u="none" strike="noStrike" dirty="0">
                          <a:effectLst/>
                        </a:rPr>
                        <a:t> руки" 30*15см</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2</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306,00</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2737218764"/>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Ноутбук </a:t>
                      </a:r>
                      <a:r>
                        <a:rPr lang="en-US" sz="1400" u="none" strike="noStrike" dirty="0">
                          <a:effectLst/>
                        </a:rPr>
                        <a:t>DELL Vostro 3581</a:t>
                      </a:r>
                      <a:endParaRPr lang="en-US"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4</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55541,04</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1668850261"/>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Жалюзі</a:t>
                      </a:r>
                      <a:r>
                        <a:rPr lang="ru-RU" sz="1400" u="none" strike="noStrike" dirty="0">
                          <a:effectLst/>
                        </a:rPr>
                        <a:t> </a:t>
                      </a:r>
                      <a:r>
                        <a:rPr lang="ru-RU" sz="1400" u="none" strike="noStrike" dirty="0" err="1">
                          <a:effectLst/>
                        </a:rPr>
                        <a:t>Римські</a:t>
                      </a:r>
                      <a:r>
                        <a:rPr lang="ru-RU" sz="1400" u="none" strike="noStrike" dirty="0">
                          <a:effectLst/>
                        </a:rPr>
                        <a:t> </a:t>
                      </a:r>
                      <a:r>
                        <a:rPr lang="ru-RU" sz="1400" u="none" strike="noStrike" dirty="0" err="1">
                          <a:effectLst/>
                        </a:rPr>
                        <a:t>штори</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8</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18779,61</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908137094"/>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Тримач</a:t>
                      </a:r>
                      <a:r>
                        <a:rPr lang="ru-RU" sz="1400" u="none" strike="noStrike" dirty="0">
                          <a:effectLst/>
                        </a:rPr>
                        <a:t> для </a:t>
                      </a:r>
                      <a:r>
                        <a:rPr lang="ru-RU" sz="1400" u="none" strike="noStrike" dirty="0" err="1">
                          <a:effectLst/>
                        </a:rPr>
                        <a:t>рідкого</a:t>
                      </a:r>
                      <a:r>
                        <a:rPr lang="ru-RU" sz="1400" u="none" strike="noStrike" dirty="0">
                          <a:effectLst/>
                        </a:rPr>
                        <a:t> мила</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6</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4834,94</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4230425571"/>
                  </a:ext>
                </a:extLst>
              </a:tr>
              <a:tr h="165268">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Поручень </a:t>
                      </a:r>
                      <a:r>
                        <a:rPr lang="ru-RU" sz="1400" u="none" strike="noStrike" dirty="0" err="1">
                          <a:effectLst/>
                        </a:rPr>
                        <a:t>відкидний</a:t>
                      </a:r>
                      <a:r>
                        <a:rPr lang="ru-RU" sz="1400" u="none" strike="noStrike" dirty="0">
                          <a:effectLst/>
                        </a:rPr>
                        <a:t> для людей з </a:t>
                      </a:r>
                      <a:r>
                        <a:rPr lang="ru-RU" sz="1400" u="none" strike="noStrike" dirty="0" err="1">
                          <a:effectLst/>
                        </a:rPr>
                        <a:t>обмеженими</a:t>
                      </a:r>
                      <a:r>
                        <a:rPr lang="ru-RU" sz="1400" u="none" strike="noStrike" dirty="0">
                          <a:effectLst/>
                        </a:rPr>
                        <a:t> </a:t>
                      </a:r>
                      <a:r>
                        <a:rPr lang="ru-RU" sz="1400" u="none" strike="noStrike" dirty="0" err="1">
                          <a:effectLst/>
                        </a:rPr>
                        <a:t>можливостями</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2</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10036,80</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2430547141"/>
                  </a:ext>
                </a:extLst>
              </a:tr>
              <a:tr h="165268">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Поручень для людей з </a:t>
                      </a:r>
                      <a:r>
                        <a:rPr lang="ru-RU" sz="1400" u="none" strike="noStrike" dirty="0" err="1">
                          <a:effectLst/>
                        </a:rPr>
                        <a:t>обмеженими</a:t>
                      </a:r>
                      <a:r>
                        <a:rPr lang="ru-RU" sz="1400" u="none" strike="noStrike" dirty="0">
                          <a:effectLst/>
                        </a:rPr>
                        <a:t>  </a:t>
                      </a:r>
                      <a:r>
                        <a:rPr lang="ru-RU" sz="1400" u="none" strike="noStrike" dirty="0" err="1">
                          <a:effectLst/>
                        </a:rPr>
                        <a:t>можливостями</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2</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18604,80</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447282788"/>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Тумба </a:t>
                      </a:r>
                      <a:r>
                        <a:rPr lang="ru-RU" sz="1400" u="none" strike="noStrike" dirty="0" err="1">
                          <a:effectLst/>
                        </a:rPr>
                        <a:t>під</a:t>
                      </a:r>
                      <a:r>
                        <a:rPr lang="ru-RU" sz="1400" u="none" strike="noStrike" dirty="0">
                          <a:effectLst/>
                        </a:rPr>
                        <a:t> </a:t>
                      </a:r>
                      <a:r>
                        <a:rPr lang="ru-RU" sz="1400" u="none" strike="noStrike" dirty="0" err="1">
                          <a:effectLst/>
                        </a:rPr>
                        <a:t>мийку</a:t>
                      </a:r>
                      <a:r>
                        <a:rPr lang="ru-RU" sz="1400" u="none" strike="noStrike" dirty="0">
                          <a:effectLst/>
                        </a:rPr>
                        <a:t>, </a:t>
                      </a:r>
                      <a:r>
                        <a:rPr lang="ru-RU" sz="1400" u="none" strike="noStrike" dirty="0" err="1">
                          <a:effectLst/>
                        </a:rPr>
                        <a:t>декоративний</a:t>
                      </a:r>
                      <a:r>
                        <a:rPr lang="ru-RU" sz="1400" u="none" strike="noStrike" dirty="0">
                          <a:effectLst/>
                        </a:rPr>
                        <a:t> МДФ</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4</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21170,83</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2391694206"/>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Дошка</a:t>
                      </a:r>
                      <a:r>
                        <a:rPr lang="ru-RU" sz="1400" u="none" strike="noStrike" dirty="0">
                          <a:effectLst/>
                        </a:rPr>
                        <a:t> </a:t>
                      </a:r>
                      <a:r>
                        <a:rPr lang="ru-RU" sz="1400" u="none" strike="noStrike" dirty="0" err="1">
                          <a:effectLst/>
                        </a:rPr>
                        <a:t>оголошень</a:t>
                      </a:r>
                      <a:r>
                        <a:rPr lang="ru-RU" sz="1400" u="none" strike="noStrike" dirty="0">
                          <a:effectLst/>
                        </a:rPr>
                        <a:t> для меню, </a:t>
                      </a:r>
                      <a:r>
                        <a:rPr lang="ru-RU" sz="1400" u="none" strike="noStrike" dirty="0" err="1">
                          <a:effectLst/>
                        </a:rPr>
                        <a:t>графіків</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2465,31</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1221740584"/>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Корзина для </a:t>
                      </a:r>
                      <a:r>
                        <a:rPr lang="ru-RU" sz="1400" u="none" strike="noStrike" dirty="0" err="1">
                          <a:effectLst/>
                        </a:rPr>
                        <a:t>сміття</a:t>
                      </a:r>
                      <a:r>
                        <a:rPr lang="ru-RU" sz="1400" u="none" strike="noStrike" dirty="0">
                          <a:effectLst/>
                        </a:rPr>
                        <a:t> з </a:t>
                      </a:r>
                      <a:r>
                        <a:rPr lang="ru-RU" sz="1400" u="none" strike="noStrike" dirty="0" err="1">
                          <a:effectLst/>
                        </a:rPr>
                        <a:t>педаллю</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36</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52529,04</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85068353"/>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Корзина для </a:t>
                      </a:r>
                      <a:r>
                        <a:rPr lang="ru-RU" sz="1400" u="none" strike="noStrike" dirty="0" err="1">
                          <a:effectLst/>
                        </a:rPr>
                        <a:t>сміття</a:t>
                      </a:r>
                      <a:r>
                        <a:rPr lang="ru-RU" sz="1400" u="none" strike="noStrike" dirty="0">
                          <a:effectLst/>
                        </a:rPr>
                        <a:t> з </a:t>
                      </a:r>
                      <a:r>
                        <a:rPr lang="ru-RU" sz="1400" u="none" strike="noStrike" dirty="0" err="1">
                          <a:effectLst/>
                        </a:rPr>
                        <a:t>педаллю</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3</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3629,12</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999897632"/>
                  </a:ext>
                </a:extLst>
              </a:tr>
              <a:tr h="110493">
                <a:tc>
                  <a:txBody>
                    <a:bodyPr/>
                    <a:lstStyle/>
                    <a:p>
                      <a:pPr algn="l" fontAlgn="b"/>
                      <a:r>
                        <a:rPr lang="ru-RU" sz="1400" u="none" strike="noStrike" dirty="0">
                          <a:effectLst/>
                        </a:rPr>
                        <a:t>2019 </a:t>
                      </a:r>
                      <a:r>
                        <a:rPr lang="ru-RU" sz="1400" u="none" strike="noStrike" dirty="0" err="1">
                          <a:effectLst/>
                        </a:rPr>
                        <a:t>грудень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Табличка </a:t>
                      </a:r>
                      <a:r>
                        <a:rPr lang="ru-RU" sz="1400" u="none" strike="noStrike" dirty="0" err="1">
                          <a:effectLst/>
                        </a:rPr>
                        <a:t>Жіночий</a:t>
                      </a:r>
                      <a:r>
                        <a:rPr lang="ru-RU" sz="1400" u="none" strike="noStrike" dirty="0">
                          <a:effectLst/>
                        </a:rPr>
                        <a:t> туалет</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93,00</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2679492272"/>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Табличка </a:t>
                      </a:r>
                      <a:r>
                        <a:rPr lang="ru-RU" sz="1400" u="none" strike="noStrike" dirty="0" err="1">
                          <a:effectLst/>
                        </a:rPr>
                        <a:t>Чоловічий</a:t>
                      </a:r>
                      <a:r>
                        <a:rPr lang="ru-RU" sz="1400" u="none" strike="noStrike" dirty="0">
                          <a:effectLst/>
                        </a:rPr>
                        <a:t> туалет</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93,00</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1404987192"/>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Табличка Туалет для </a:t>
                      </a:r>
                      <a:r>
                        <a:rPr lang="ru-RU" sz="1400" u="none" strike="noStrike" dirty="0" err="1">
                          <a:effectLst/>
                        </a:rPr>
                        <a:t>вчителів</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2</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186,00</a:t>
                      </a:r>
                      <a:endParaRPr lang="ru-RU" sz="1400" b="0" i="0" u="none" strike="noStrike">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4168371323"/>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Табличка </a:t>
                      </a:r>
                      <a:r>
                        <a:rPr lang="ru-RU" sz="1400" u="none" strike="noStrike" dirty="0" err="1">
                          <a:effectLst/>
                        </a:rPr>
                        <a:t>Інклюзивний</a:t>
                      </a:r>
                      <a:r>
                        <a:rPr lang="ru-RU" sz="1400" u="none" strike="noStrike" dirty="0">
                          <a:effectLst/>
                        </a:rPr>
                        <a:t> туалет</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93,00</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436371037"/>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Засіб</a:t>
                      </a:r>
                      <a:r>
                        <a:rPr lang="ru-RU" sz="1400" u="none" strike="noStrike" dirty="0">
                          <a:effectLst/>
                        </a:rPr>
                        <a:t> </a:t>
                      </a:r>
                      <a:r>
                        <a:rPr lang="ru-RU" sz="1400" u="none" strike="noStrike" dirty="0" err="1">
                          <a:effectLst/>
                        </a:rPr>
                        <a:t>дезінфікуючий</a:t>
                      </a:r>
                      <a:r>
                        <a:rPr lang="ru-RU" sz="1400" u="none" strike="noStrike" dirty="0">
                          <a:effectLst/>
                        </a:rPr>
                        <a:t> </a:t>
                      </a:r>
                      <a:r>
                        <a:rPr lang="ru-RU" sz="1400" u="none" strike="noStrike" dirty="0" err="1">
                          <a:effectLst/>
                        </a:rPr>
                        <a:t>Люмакс</a:t>
                      </a:r>
                      <a:r>
                        <a:rPr lang="ru-RU" sz="1400" u="none" strike="noStrike" dirty="0">
                          <a:effectLst/>
                        </a:rPr>
                        <a:t>-Хлор 1000</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2</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638,40</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1058664331"/>
                  </a:ext>
                </a:extLst>
              </a:tr>
              <a:tr h="11049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Засіб</a:t>
                      </a:r>
                      <a:r>
                        <a:rPr lang="ru-RU" sz="1400" u="none" strike="noStrike" dirty="0">
                          <a:effectLst/>
                        </a:rPr>
                        <a:t> </a:t>
                      </a:r>
                      <a:r>
                        <a:rPr lang="ru-RU" sz="1400" u="none" strike="noStrike" dirty="0" err="1">
                          <a:effectLst/>
                        </a:rPr>
                        <a:t>дезінфікуючий</a:t>
                      </a:r>
                      <a:r>
                        <a:rPr lang="ru-RU" sz="1400" u="none" strike="noStrike" dirty="0">
                          <a:effectLst/>
                        </a:rPr>
                        <a:t> </a:t>
                      </a:r>
                      <a:r>
                        <a:rPr lang="ru-RU" sz="1400" u="none" strike="noStrike" dirty="0" err="1">
                          <a:effectLst/>
                        </a:rPr>
                        <a:t>Даноксин</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4</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2438,40</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2050136696"/>
                  </a:ext>
                </a:extLst>
              </a:tr>
              <a:tr h="110493">
                <a:tc>
                  <a:txBody>
                    <a:bodyPr/>
                    <a:lstStyle/>
                    <a:p>
                      <a:pPr algn="l" fontAlgn="b"/>
                      <a:r>
                        <a:rPr lang="ru-RU" sz="1400" u="none" strike="noStrike" dirty="0">
                          <a:effectLst/>
                        </a:rPr>
                        <a:t>2019 </a:t>
                      </a:r>
                      <a:r>
                        <a:rPr lang="ru-RU" sz="1400" u="none" strike="noStrike" dirty="0" err="1">
                          <a:effectLst/>
                        </a:rPr>
                        <a:t>грудень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Господарчі</a:t>
                      </a:r>
                      <a:r>
                        <a:rPr lang="ru-RU" sz="1400" u="none" strike="noStrike" dirty="0">
                          <a:effectLst/>
                        </a:rPr>
                        <a:t> </a:t>
                      </a:r>
                      <a:r>
                        <a:rPr lang="ru-RU" sz="1400" u="none" strike="noStrike" dirty="0" err="1">
                          <a:effectLst/>
                        </a:rPr>
                        <a:t>товари</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 </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5895,84</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225819753"/>
                  </a:ext>
                </a:extLst>
              </a:tr>
              <a:tr h="110493">
                <a:tc gridSpan="2">
                  <a:txBody>
                    <a:bodyPr/>
                    <a:lstStyle/>
                    <a:p>
                      <a:pPr algn="l" fontAlgn="b"/>
                      <a:r>
                        <a:rPr lang="ru-RU" sz="1400" u="none" strike="noStrike" dirty="0" err="1">
                          <a:effectLst/>
                        </a:rPr>
                        <a:t>Всього</a:t>
                      </a:r>
                      <a:r>
                        <a:rPr lang="ru-RU" sz="1400" u="none" strike="noStrike" dirty="0">
                          <a:effectLst/>
                        </a:rPr>
                        <a:t> за </a:t>
                      </a:r>
                      <a:r>
                        <a:rPr lang="ru-RU" sz="1400" u="none" strike="noStrike" dirty="0" err="1">
                          <a:effectLst/>
                        </a:rPr>
                        <a:t>грудень</a:t>
                      </a:r>
                      <a:r>
                        <a:rPr lang="ru-RU" sz="1400" u="none" strike="noStrike" dirty="0">
                          <a:effectLst/>
                        </a:rPr>
                        <a:t> 2019р. :</a:t>
                      </a:r>
                      <a:endParaRPr lang="ru-RU" sz="1400" b="1" i="0" u="none" strike="noStrike" dirty="0">
                        <a:solidFill>
                          <a:srgbClr val="000000"/>
                        </a:solidFill>
                        <a:effectLst/>
                        <a:latin typeface="Times New Roman" panose="02020603050405020304" pitchFamily="18" charset="0"/>
                      </a:endParaRPr>
                    </a:p>
                  </a:txBody>
                  <a:tcPr marL="2036" marR="2036" marT="2036" marB="0" anchor="b"/>
                </a:tc>
                <a:tc hMerge="1">
                  <a:txBody>
                    <a:bodyPr/>
                    <a:lstStyle/>
                    <a:p>
                      <a:endParaRPr lang="ru-RU"/>
                    </a:p>
                  </a:txBody>
                  <a:tcPr/>
                </a:tc>
                <a:tc>
                  <a:txBody>
                    <a:bodyPr/>
                    <a:lstStyle/>
                    <a:p>
                      <a:pPr algn="r" fontAlgn="b"/>
                      <a:r>
                        <a:rPr lang="ru-RU" sz="1400" u="none" strike="noStrike" dirty="0">
                          <a:effectLst/>
                        </a:rPr>
                        <a:t>234</a:t>
                      </a:r>
                      <a:endParaRPr lang="ru-RU" sz="1400" b="1"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1873484,23</a:t>
                      </a:r>
                      <a:endParaRPr lang="ru-RU" sz="1400" b="1"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2363935873"/>
                  </a:ext>
                </a:extLst>
              </a:tr>
              <a:tr h="110493">
                <a:tc>
                  <a:txBody>
                    <a:bodyPr/>
                    <a:lstStyle/>
                    <a:p>
                      <a:pPr algn="l" fontAlgn="b"/>
                      <a:r>
                        <a:rPr lang="ru-RU" sz="1400" u="none" strike="noStrike">
                          <a:effectLst/>
                        </a:rPr>
                        <a:t>2020 січень</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Станок </a:t>
                      </a:r>
                      <a:r>
                        <a:rPr lang="ru-RU" sz="1400" u="none" strike="noStrike" dirty="0" err="1">
                          <a:effectLst/>
                        </a:rPr>
                        <a:t>хореографічний</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2</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7200,00</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122265998"/>
                  </a:ext>
                </a:extLst>
              </a:tr>
              <a:tr h="247901">
                <a:tc>
                  <a:txBody>
                    <a:bodyPr/>
                    <a:lstStyle/>
                    <a:p>
                      <a:pPr algn="l" fontAlgn="b"/>
                      <a:r>
                        <a:rPr lang="ru-RU" sz="1400" u="none" strike="noStrike" dirty="0">
                          <a:effectLst/>
                        </a:rPr>
                        <a:t>2020 </a:t>
                      </a:r>
                      <a:r>
                        <a:rPr lang="ru-RU" sz="1400" u="none" strike="noStrike" dirty="0" err="1">
                          <a:effectLst/>
                        </a:rPr>
                        <a:t>січень</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err="1">
                          <a:effectLst/>
                        </a:rPr>
                        <a:t>Компл</a:t>
                      </a:r>
                      <a:r>
                        <a:rPr lang="ru-RU" sz="1400" u="none" strike="noStrike" dirty="0">
                          <a:effectLst/>
                        </a:rPr>
                        <a:t>. </a:t>
                      </a:r>
                      <a:r>
                        <a:rPr lang="ru-RU" sz="1400" u="none" strike="noStrike" dirty="0" err="1">
                          <a:effectLst/>
                        </a:rPr>
                        <a:t>меблі</a:t>
                      </a:r>
                      <a:r>
                        <a:rPr lang="ru-RU" sz="1400" u="none" strike="noStrike" dirty="0">
                          <a:effectLst/>
                        </a:rPr>
                        <a:t> 4 рост </a:t>
                      </a:r>
                      <a:r>
                        <a:rPr lang="ru-RU" sz="1400" u="none" strike="noStrike" dirty="0" err="1">
                          <a:effectLst/>
                        </a:rPr>
                        <a:t>гр</a:t>
                      </a:r>
                      <a:r>
                        <a:rPr lang="ru-RU" sz="1400" u="none" strike="noStrike" dirty="0">
                          <a:effectLst/>
                        </a:rPr>
                        <a:t> (1 </a:t>
                      </a:r>
                      <a:r>
                        <a:rPr lang="ru-RU" sz="1400" u="none" strike="noStrike" dirty="0" err="1">
                          <a:effectLst/>
                        </a:rPr>
                        <a:t>міс</a:t>
                      </a:r>
                      <a:r>
                        <a:rPr lang="ru-RU" sz="1400" u="none" strike="noStrike" dirty="0">
                          <a:effectLst/>
                        </a:rPr>
                        <a:t> </a:t>
                      </a:r>
                      <a:r>
                        <a:rPr lang="ru-RU" sz="1400" u="none" strike="noStrike" dirty="0" err="1">
                          <a:effectLst/>
                        </a:rPr>
                        <a:t>учнівська</a:t>
                      </a:r>
                      <a:r>
                        <a:rPr lang="ru-RU" sz="1400" u="none" strike="noStrike" dirty="0">
                          <a:effectLst/>
                        </a:rPr>
                        <a:t> парта с </a:t>
                      </a:r>
                      <a:r>
                        <a:rPr lang="ru-RU" sz="1400" u="none" strike="noStrike" dirty="0" err="1">
                          <a:effectLst/>
                        </a:rPr>
                        <a:t>пол.стілець</a:t>
                      </a:r>
                      <a:r>
                        <a:rPr lang="ru-RU" sz="1400" u="none" strike="noStrike" dirty="0">
                          <a:effectLst/>
                        </a:rPr>
                        <a:t> </a:t>
                      </a:r>
                      <a:r>
                        <a:rPr lang="ru-RU" sz="1400" u="none" strike="noStrike" dirty="0" err="1">
                          <a:effectLst/>
                        </a:rPr>
                        <a:t>учнівський</a:t>
                      </a:r>
                      <a:r>
                        <a:rPr lang="ru-RU" sz="1400" u="none" strike="noStrike" dirty="0">
                          <a:effectLst/>
                        </a:rPr>
                        <a:t>) </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95</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118366,20</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2371073113"/>
                  </a:ext>
                </a:extLst>
              </a:tr>
              <a:tr h="110493">
                <a:tc gridSpan="2">
                  <a:txBody>
                    <a:bodyPr/>
                    <a:lstStyle/>
                    <a:p>
                      <a:pPr algn="l" fontAlgn="b"/>
                      <a:r>
                        <a:rPr lang="ru-RU" sz="1400" u="none" strike="noStrike" dirty="0" err="1">
                          <a:effectLst/>
                        </a:rPr>
                        <a:t>Всього</a:t>
                      </a:r>
                      <a:r>
                        <a:rPr lang="ru-RU" sz="1400" u="none" strike="noStrike" dirty="0">
                          <a:effectLst/>
                        </a:rPr>
                        <a:t> за </a:t>
                      </a:r>
                      <a:r>
                        <a:rPr lang="ru-RU" sz="1400" u="none" strike="noStrike" dirty="0" err="1">
                          <a:effectLst/>
                        </a:rPr>
                        <a:t>січень</a:t>
                      </a:r>
                      <a:r>
                        <a:rPr lang="ru-RU" sz="1400" u="none" strike="noStrike" dirty="0">
                          <a:effectLst/>
                        </a:rPr>
                        <a:t> 2020р.:</a:t>
                      </a:r>
                      <a:endParaRPr lang="ru-RU" sz="1400" b="1" i="0" u="none" strike="noStrike" dirty="0">
                        <a:solidFill>
                          <a:srgbClr val="000000"/>
                        </a:solidFill>
                        <a:effectLst/>
                        <a:latin typeface="Times New Roman" panose="02020603050405020304" pitchFamily="18" charset="0"/>
                      </a:endParaRPr>
                    </a:p>
                  </a:txBody>
                  <a:tcPr marL="2036" marR="2036" marT="2036" marB="0" anchor="b"/>
                </a:tc>
                <a:tc hMerge="1">
                  <a:txBody>
                    <a:bodyPr/>
                    <a:lstStyle/>
                    <a:p>
                      <a:endParaRPr lang="ru-RU"/>
                    </a:p>
                  </a:txBody>
                  <a:tcPr/>
                </a:tc>
                <a:tc>
                  <a:txBody>
                    <a:bodyPr/>
                    <a:lstStyle/>
                    <a:p>
                      <a:pPr algn="r" fontAlgn="b"/>
                      <a:r>
                        <a:rPr lang="ru-RU" sz="1400" u="none" strike="noStrike" dirty="0">
                          <a:effectLst/>
                        </a:rPr>
                        <a:t>97</a:t>
                      </a:r>
                      <a:endParaRPr lang="ru-RU" sz="1400" b="1"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dirty="0">
                          <a:effectLst/>
                        </a:rPr>
                        <a:t>125566,20</a:t>
                      </a:r>
                      <a:endParaRPr lang="ru-RU" sz="1400" b="1"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2594616337"/>
                  </a:ext>
                </a:extLst>
              </a:tr>
              <a:tr h="110493">
                <a:tc>
                  <a:txBody>
                    <a:bodyPr/>
                    <a:lstStyle/>
                    <a:p>
                      <a:pPr algn="l" fontAlgn="b"/>
                      <a:r>
                        <a:rPr lang="ru-RU" sz="1400" u="none" strike="noStrike">
                          <a:effectLst/>
                        </a:rPr>
                        <a:t> </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 </a:t>
                      </a:r>
                      <a:endParaRPr lang="ru-RU" sz="1400" b="0"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r" fontAlgn="b"/>
                      <a:r>
                        <a:rPr lang="ru-RU" sz="1400" u="none" strike="noStrike">
                          <a:effectLst/>
                        </a:rPr>
                        <a:t> </a:t>
                      </a:r>
                      <a:endParaRPr lang="ru-RU" sz="1400" b="0" i="0" u="none" strike="noStrike">
                        <a:solidFill>
                          <a:srgbClr val="000000"/>
                        </a:solidFill>
                        <a:effectLst/>
                        <a:latin typeface="Times New Roman" panose="02020603050405020304" pitchFamily="18" charset="0"/>
                      </a:endParaRPr>
                    </a:p>
                  </a:txBody>
                  <a:tcPr marL="2036" marR="2036" marT="2036" marB="0" anchor="b"/>
                </a:tc>
                <a:tc>
                  <a:txBody>
                    <a:bodyPr/>
                    <a:lstStyle/>
                    <a:p>
                      <a:pPr algn="l" fontAlgn="b"/>
                      <a:r>
                        <a:rPr lang="ru-RU" sz="1400" u="none" strike="noStrike" dirty="0">
                          <a:effectLst/>
                        </a:rPr>
                        <a:t> </a:t>
                      </a:r>
                      <a:endParaRPr lang="ru-RU" sz="1400" b="0"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2255656155"/>
                  </a:ext>
                </a:extLst>
              </a:tr>
              <a:tr h="110493">
                <a:tc gridSpan="2">
                  <a:txBody>
                    <a:bodyPr/>
                    <a:lstStyle/>
                    <a:p>
                      <a:pPr algn="ctr" fontAlgn="b"/>
                      <a:r>
                        <a:rPr lang="ru-RU" sz="1400" u="none" strike="noStrike" dirty="0" err="1">
                          <a:effectLst/>
                        </a:rPr>
                        <a:t>Усього</a:t>
                      </a:r>
                      <a:r>
                        <a:rPr lang="ru-RU" sz="1400" u="none" strike="noStrike" dirty="0">
                          <a:effectLst/>
                        </a:rPr>
                        <a:t>:</a:t>
                      </a:r>
                      <a:endParaRPr lang="ru-RU" sz="1400" b="1" i="0" u="none" strike="noStrike" dirty="0">
                        <a:solidFill>
                          <a:srgbClr val="000000"/>
                        </a:solidFill>
                        <a:effectLst/>
                        <a:latin typeface="Times New Roman" panose="02020603050405020304" pitchFamily="18" charset="0"/>
                      </a:endParaRPr>
                    </a:p>
                  </a:txBody>
                  <a:tcPr marL="2036" marR="2036" marT="2036" marB="0" anchor="b"/>
                </a:tc>
                <a:tc hMerge="1">
                  <a:txBody>
                    <a:bodyPr/>
                    <a:lstStyle/>
                    <a:p>
                      <a:endParaRPr lang="ru-RU"/>
                    </a:p>
                  </a:txBody>
                  <a:tcPr/>
                </a:tc>
                <a:tc>
                  <a:txBody>
                    <a:bodyPr/>
                    <a:lstStyle/>
                    <a:p>
                      <a:pPr algn="r" fontAlgn="b"/>
                      <a:r>
                        <a:rPr lang="ru-RU" sz="1400" u="none" strike="noStrike" dirty="0">
                          <a:effectLst/>
                        </a:rPr>
                        <a:t>331</a:t>
                      </a:r>
                      <a:endParaRPr lang="ru-RU" sz="1400" b="1" i="0" u="none" strike="noStrike" dirty="0">
                        <a:solidFill>
                          <a:srgbClr val="000000"/>
                        </a:solidFill>
                        <a:effectLst/>
                        <a:latin typeface="Times New Roman" panose="02020603050405020304" pitchFamily="18" charset="0"/>
                      </a:endParaRPr>
                    </a:p>
                  </a:txBody>
                  <a:tcPr marL="2036" marR="2036" marT="2036" marB="0" anchor="b"/>
                </a:tc>
                <a:tc>
                  <a:txBody>
                    <a:bodyPr/>
                    <a:lstStyle/>
                    <a:p>
                      <a:pPr algn="ctr" fontAlgn="b"/>
                      <a:r>
                        <a:rPr lang="ru-RU" sz="1400" u="none" strike="noStrike" dirty="0">
                          <a:effectLst/>
                        </a:rPr>
                        <a:t>1999050,43</a:t>
                      </a:r>
                      <a:endParaRPr lang="ru-RU" sz="1400" b="1" i="0" u="none" strike="noStrike" dirty="0">
                        <a:solidFill>
                          <a:srgbClr val="000000"/>
                        </a:solidFill>
                        <a:effectLst/>
                        <a:latin typeface="Times New Roman" panose="02020603050405020304" pitchFamily="18" charset="0"/>
                      </a:endParaRPr>
                    </a:p>
                  </a:txBody>
                  <a:tcPr marL="2036" marR="2036" marT="2036" marB="0" anchor="b"/>
                </a:tc>
                <a:extLst>
                  <a:ext uri="{0D108BD9-81ED-4DB2-BD59-A6C34878D82A}">
                    <a16:rowId xmlns:a16="http://schemas.microsoft.com/office/drawing/2014/main" val="3462741147"/>
                  </a:ext>
                </a:extLst>
              </a:tr>
            </a:tbl>
          </a:graphicData>
        </a:graphic>
      </p:graphicFrame>
    </p:spTree>
    <p:extLst>
      <p:ext uri="{BB962C8B-B14F-4D97-AF65-F5344CB8AC3E}">
        <p14:creationId xmlns:p14="http://schemas.microsoft.com/office/powerpoint/2010/main" val="2095991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0" fill="hold"/>
                                        <p:tgtEl>
                                          <p:spTgt spid="2"/>
                                        </p:tgtEl>
                                        <p:attrNameLst>
                                          <p:attrName>ppt_x</p:attrName>
                                        </p:attrNameLst>
                                      </p:cBhvr>
                                      <p:tavLst>
                                        <p:tav tm="0">
                                          <p:val>
                                            <p:strVal val="#ppt_x"/>
                                          </p:val>
                                        </p:tav>
                                        <p:tav tm="100000">
                                          <p:val>
                                            <p:strVal val="#ppt_x"/>
                                          </p:val>
                                        </p:tav>
                                      </p:tavLst>
                                    </p:anim>
                                    <p:anim calcmode="lin" valueType="num">
                                      <p:cBhvr>
                                        <p:cTn id="8" dur="15000" fill="hold"/>
                                        <p:tgtEl>
                                          <p:spTgt spid="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437129926"/>
              </p:ext>
            </p:extLst>
          </p:nvPr>
        </p:nvGraphicFramePr>
        <p:xfrm>
          <a:off x="-1" y="0"/>
          <a:ext cx="12192000" cy="10310000"/>
        </p:xfrm>
        <a:graphic>
          <a:graphicData uri="http://schemas.openxmlformats.org/drawingml/2006/table">
            <a:tbl>
              <a:tblPr>
                <a:tableStyleId>{5C22544A-7EE6-4342-B048-85BDC9FD1C3A}</a:tableStyleId>
              </a:tblPr>
              <a:tblGrid>
                <a:gridCol w="2246088">
                  <a:extLst>
                    <a:ext uri="{9D8B030D-6E8A-4147-A177-3AD203B41FA5}">
                      <a16:colId xmlns:a16="http://schemas.microsoft.com/office/drawing/2014/main" val="1448059784"/>
                    </a:ext>
                  </a:extLst>
                </a:gridCol>
                <a:gridCol w="4242613">
                  <a:extLst>
                    <a:ext uri="{9D8B030D-6E8A-4147-A177-3AD203B41FA5}">
                      <a16:colId xmlns:a16="http://schemas.microsoft.com/office/drawing/2014/main" val="2840459149"/>
                    </a:ext>
                  </a:extLst>
                </a:gridCol>
                <a:gridCol w="1746958">
                  <a:extLst>
                    <a:ext uri="{9D8B030D-6E8A-4147-A177-3AD203B41FA5}">
                      <a16:colId xmlns:a16="http://schemas.microsoft.com/office/drawing/2014/main" val="3624092954"/>
                    </a:ext>
                  </a:extLst>
                </a:gridCol>
                <a:gridCol w="1354259">
                  <a:extLst>
                    <a:ext uri="{9D8B030D-6E8A-4147-A177-3AD203B41FA5}">
                      <a16:colId xmlns:a16="http://schemas.microsoft.com/office/drawing/2014/main" val="798328234"/>
                    </a:ext>
                  </a:extLst>
                </a:gridCol>
                <a:gridCol w="1468030">
                  <a:extLst>
                    <a:ext uri="{9D8B030D-6E8A-4147-A177-3AD203B41FA5}">
                      <a16:colId xmlns:a16="http://schemas.microsoft.com/office/drawing/2014/main" val="2834031713"/>
                    </a:ext>
                  </a:extLst>
                </a:gridCol>
                <a:gridCol w="1134052">
                  <a:extLst>
                    <a:ext uri="{9D8B030D-6E8A-4147-A177-3AD203B41FA5}">
                      <a16:colId xmlns:a16="http://schemas.microsoft.com/office/drawing/2014/main" val="2835866804"/>
                    </a:ext>
                  </a:extLst>
                </a:gridCol>
              </a:tblGrid>
              <a:tr h="437140">
                <a:tc gridSpan="6">
                  <a:txBody>
                    <a:bodyPr/>
                    <a:lstStyle/>
                    <a:p>
                      <a:pPr algn="ctr" fontAlgn="ctr"/>
                      <a:r>
                        <a:rPr lang="ru-RU" sz="1400" u="none" strike="noStrike" dirty="0" err="1">
                          <a:effectLst/>
                        </a:rPr>
                        <a:t>Фактичне</a:t>
                      </a:r>
                      <a:r>
                        <a:rPr lang="ru-RU" sz="1400" u="none" strike="noStrike" dirty="0">
                          <a:effectLst/>
                        </a:rPr>
                        <a:t> </a:t>
                      </a:r>
                      <a:r>
                        <a:rPr lang="ru-RU" sz="1400" u="none" strike="noStrike" dirty="0" err="1">
                          <a:effectLst/>
                        </a:rPr>
                        <a:t>використання</a:t>
                      </a:r>
                      <a:r>
                        <a:rPr lang="ru-RU" sz="1400" u="none" strike="noStrike" dirty="0">
                          <a:effectLst/>
                        </a:rPr>
                        <a:t> </a:t>
                      </a:r>
                      <a:r>
                        <a:rPr lang="ru-RU" sz="1400" u="none" strike="noStrike" dirty="0" err="1">
                          <a:effectLst/>
                        </a:rPr>
                        <a:t>коштів</a:t>
                      </a:r>
                      <a:r>
                        <a:rPr lang="ru-RU" sz="1400" u="none" strike="noStrike" dirty="0">
                          <a:effectLst/>
                        </a:rPr>
                        <a:t> </a:t>
                      </a:r>
                      <a:r>
                        <a:rPr lang="ru-RU" sz="1400" u="none" strike="noStrike" dirty="0" err="1">
                          <a:effectLst/>
                        </a:rPr>
                        <a:t>запланованих</a:t>
                      </a:r>
                      <a:r>
                        <a:rPr lang="ru-RU" sz="1400" u="none" strike="noStrike" dirty="0">
                          <a:effectLst/>
                        </a:rPr>
                        <a:t> на потребу </a:t>
                      </a:r>
                      <a:r>
                        <a:rPr lang="ru-RU" sz="1400" u="none" strike="noStrike" dirty="0" err="1">
                          <a:effectLst/>
                        </a:rPr>
                        <a:t>загальноосвітніх</a:t>
                      </a:r>
                      <a:r>
                        <a:rPr lang="ru-RU" sz="1400" u="none" strike="noStrike" dirty="0">
                          <a:effectLst/>
                        </a:rPr>
                        <a:t> </a:t>
                      </a:r>
                      <a:r>
                        <a:rPr lang="ru-RU" sz="1400" u="none" strike="noStrike" dirty="0" err="1">
                          <a:effectLst/>
                        </a:rPr>
                        <a:t>навчальних</a:t>
                      </a:r>
                      <a:r>
                        <a:rPr lang="ru-RU" sz="1400" u="none" strike="noStrike" dirty="0">
                          <a:effectLst/>
                        </a:rPr>
                        <a:t> </a:t>
                      </a:r>
                      <a:r>
                        <a:rPr lang="ru-RU" sz="1400" u="none" strike="noStrike" dirty="0" err="1">
                          <a:effectLst/>
                        </a:rPr>
                        <a:t>закладів</a:t>
                      </a:r>
                      <a:r>
                        <a:rPr lang="ru-RU" sz="1400" u="none" strike="noStrike" dirty="0">
                          <a:effectLst/>
                        </a:rPr>
                        <a:t> на 2020 </a:t>
                      </a:r>
                      <a:r>
                        <a:rPr lang="ru-RU" sz="1400" u="none" strike="noStrike" dirty="0" err="1">
                          <a:effectLst/>
                        </a:rPr>
                        <a:t>рік</a:t>
                      </a:r>
                      <a:r>
                        <a:rPr lang="ru-RU" sz="1400" u="none" strike="noStrike" dirty="0">
                          <a:effectLst/>
                        </a:rPr>
                        <a:t> у </a:t>
                      </a:r>
                      <a:r>
                        <a:rPr lang="ru-RU" sz="1400" u="none" strike="noStrike" dirty="0" err="1">
                          <a:effectLst/>
                        </a:rPr>
                        <a:t>дезінфікуючих</a:t>
                      </a:r>
                      <a:r>
                        <a:rPr lang="ru-RU" sz="1400" u="none" strike="noStrike" dirty="0">
                          <a:effectLst/>
                        </a:rPr>
                        <a:t> </a:t>
                      </a:r>
                      <a:r>
                        <a:rPr lang="ru-RU" sz="1400" u="none" strike="noStrike" dirty="0" err="1">
                          <a:effectLst/>
                        </a:rPr>
                        <a:t>засобах</a:t>
                      </a:r>
                      <a:r>
                        <a:rPr lang="ru-RU" sz="1400" u="none" strike="noStrike" dirty="0">
                          <a:effectLst/>
                        </a:rPr>
                        <a:t>, </a:t>
                      </a:r>
                      <a:r>
                        <a:rPr lang="ru-RU" sz="1400" u="none" strike="noStrike" dirty="0" err="1">
                          <a:effectLst/>
                        </a:rPr>
                        <a:t>господарчому</a:t>
                      </a:r>
                      <a:r>
                        <a:rPr lang="ru-RU" sz="1400" u="none" strike="noStrike" dirty="0">
                          <a:effectLst/>
                        </a:rPr>
                        <a:t> </a:t>
                      </a:r>
                      <a:r>
                        <a:rPr lang="ru-RU" sz="1400" u="none" strike="noStrike" dirty="0" err="1">
                          <a:effectLst/>
                        </a:rPr>
                        <a:t>інвентарю</a:t>
                      </a:r>
                      <a:r>
                        <a:rPr lang="ru-RU" sz="1400" u="none" strike="noStrike" dirty="0">
                          <a:effectLst/>
                        </a:rPr>
                        <a:t>, </a:t>
                      </a:r>
                      <a:r>
                        <a:rPr lang="ru-RU" sz="1400" u="none" strike="noStrike" dirty="0" err="1">
                          <a:effectLst/>
                        </a:rPr>
                        <a:t>засобах</a:t>
                      </a:r>
                      <a:r>
                        <a:rPr lang="ru-RU" sz="1400" u="none" strike="noStrike" dirty="0">
                          <a:effectLst/>
                        </a:rPr>
                        <a:t> для </a:t>
                      </a:r>
                      <a:r>
                        <a:rPr lang="ru-RU" sz="1400" u="none" strike="noStrike" dirty="0" err="1">
                          <a:effectLst/>
                        </a:rPr>
                        <a:t>прибирання</a:t>
                      </a:r>
                      <a:r>
                        <a:rPr lang="ru-RU" sz="1400" u="none" strike="noStrike" dirty="0">
                          <a:effectLst/>
                        </a:rPr>
                        <a:t>, </a:t>
                      </a:r>
                      <a:r>
                        <a:rPr lang="ru-RU" sz="1400" u="none" strike="noStrike" dirty="0" err="1">
                          <a:effectLst/>
                        </a:rPr>
                        <a:t>господарчих</a:t>
                      </a:r>
                      <a:r>
                        <a:rPr lang="ru-RU" sz="1400" u="none" strike="noStrike" dirty="0">
                          <a:effectLst/>
                        </a:rPr>
                        <a:t> товарах, </a:t>
                      </a:r>
                      <a:r>
                        <a:rPr lang="ru-RU" sz="1400" u="none" strike="noStrike" dirty="0" err="1">
                          <a:effectLst/>
                        </a:rPr>
                        <a:t>друкованих</a:t>
                      </a:r>
                      <a:r>
                        <a:rPr lang="ru-RU" sz="1400" u="none" strike="noStrike" dirty="0">
                          <a:effectLst/>
                        </a:rPr>
                        <a:t> </a:t>
                      </a:r>
                      <a:r>
                        <a:rPr lang="ru-RU" sz="1400" u="none" strike="noStrike" dirty="0" err="1">
                          <a:effectLst/>
                        </a:rPr>
                        <a:t>матеріалах</a:t>
                      </a:r>
                      <a:r>
                        <a:rPr lang="ru-RU" sz="1400" u="none" strike="noStrike" dirty="0">
                          <a:effectLst/>
                        </a:rPr>
                        <a:t>, </a:t>
                      </a:r>
                      <a:r>
                        <a:rPr lang="ru-RU" sz="1400" u="none" strike="noStrike" dirty="0" err="1">
                          <a:effectLst/>
                        </a:rPr>
                        <a:t>канцелярських</a:t>
                      </a:r>
                      <a:r>
                        <a:rPr lang="ru-RU" sz="1400" u="none" strike="noStrike" dirty="0">
                          <a:effectLst/>
                        </a:rPr>
                        <a:t> товарах, </a:t>
                      </a:r>
                      <a:r>
                        <a:rPr lang="ru-RU" sz="1400" u="none" strike="noStrike" dirty="0" err="1">
                          <a:effectLst/>
                        </a:rPr>
                        <a:t>спортивних</a:t>
                      </a:r>
                      <a:r>
                        <a:rPr lang="ru-RU" sz="1400" u="none" strike="noStrike" dirty="0">
                          <a:effectLst/>
                        </a:rPr>
                        <a:t> товарах, </a:t>
                      </a:r>
                      <a:r>
                        <a:rPr lang="ru-RU" sz="1400" u="none" strike="noStrike" dirty="0" err="1">
                          <a:effectLst/>
                        </a:rPr>
                        <a:t>дидактичних</a:t>
                      </a:r>
                      <a:r>
                        <a:rPr lang="ru-RU" sz="1400" u="none" strike="noStrike" dirty="0">
                          <a:effectLst/>
                        </a:rPr>
                        <a:t> </a:t>
                      </a:r>
                      <a:r>
                        <a:rPr lang="ru-RU" sz="1400" u="none" strike="noStrike" dirty="0" err="1">
                          <a:effectLst/>
                        </a:rPr>
                        <a:t>матеріалах</a:t>
                      </a:r>
                      <a:r>
                        <a:rPr lang="ru-RU" sz="1400" u="none" strike="noStrike" dirty="0">
                          <a:effectLst/>
                        </a:rPr>
                        <a:t> та </a:t>
                      </a:r>
                      <a:r>
                        <a:rPr lang="ru-RU" sz="1400" u="none" strike="noStrike" dirty="0" err="1">
                          <a:effectLst/>
                        </a:rPr>
                        <a:t>обладнанні</a:t>
                      </a:r>
                      <a:r>
                        <a:rPr lang="ru-RU" sz="1400" u="none" strike="noStrike" dirty="0">
                          <a:effectLst/>
                        </a:rPr>
                        <a:t>, </a:t>
                      </a:r>
                      <a:r>
                        <a:rPr lang="ru-RU" sz="1400" u="none" strike="noStrike" dirty="0" err="1">
                          <a:effectLst/>
                        </a:rPr>
                        <a:t>виходячи</a:t>
                      </a:r>
                      <a:r>
                        <a:rPr lang="ru-RU" sz="1400" u="none" strike="noStrike" dirty="0">
                          <a:effectLst/>
                        </a:rPr>
                        <a:t> з </a:t>
                      </a:r>
                      <a:r>
                        <a:rPr lang="ru-RU" sz="1400" u="none" strike="noStrike" dirty="0" err="1">
                          <a:effectLst/>
                        </a:rPr>
                        <a:t>виділених</a:t>
                      </a:r>
                      <a:r>
                        <a:rPr lang="ru-RU" sz="1400" u="none" strike="noStrike" dirty="0">
                          <a:effectLst/>
                        </a:rPr>
                        <a:t> </a:t>
                      </a:r>
                      <a:r>
                        <a:rPr lang="ru-RU" sz="1400" u="none" strike="noStrike" dirty="0" err="1">
                          <a:effectLst/>
                        </a:rPr>
                        <a:t>коштів</a:t>
                      </a:r>
                      <a:r>
                        <a:rPr lang="ru-RU" sz="1400" u="none" strike="noStrike" dirty="0">
                          <a:effectLst/>
                        </a:rPr>
                        <a:t> на заклад, </a:t>
                      </a:r>
                      <a:r>
                        <a:rPr lang="ru-RU" sz="1400" u="none" strike="noStrike" dirty="0" err="1">
                          <a:effectLst/>
                        </a:rPr>
                        <a:t>які</a:t>
                      </a:r>
                      <a:r>
                        <a:rPr lang="ru-RU" sz="1400" u="none" strike="noStrike" dirty="0">
                          <a:effectLst/>
                        </a:rPr>
                        <a:t> </a:t>
                      </a:r>
                      <a:r>
                        <a:rPr lang="ru-RU" sz="1400" u="none" strike="noStrike" dirty="0" err="1">
                          <a:effectLst/>
                        </a:rPr>
                        <a:t>були</a:t>
                      </a:r>
                      <a:r>
                        <a:rPr lang="ru-RU" sz="1400" u="none" strike="noStrike" dirty="0">
                          <a:effectLst/>
                        </a:rPr>
                        <a:t> </a:t>
                      </a:r>
                      <a:r>
                        <a:rPr lang="ru-RU" sz="1400" u="none" strike="noStrike" dirty="0" err="1">
                          <a:effectLst/>
                        </a:rPr>
                        <a:t>розраховані</a:t>
                      </a:r>
                      <a:r>
                        <a:rPr lang="ru-RU" sz="1400" u="none" strike="noStrike" dirty="0">
                          <a:effectLst/>
                        </a:rPr>
                        <a:t> в </a:t>
                      </a:r>
                      <a:r>
                        <a:rPr lang="ru-RU" sz="1400" u="none" strike="noStrike" dirty="0" err="1">
                          <a:effectLst/>
                        </a:rPr>
                        <a:t>залежності</a:t>
                      </a:r>
                      <a:r>
                        <a:rPr lang="ru-RU" sz="1400" u="none" strike="noStrike" dirty="0">
                          <a:effectLst/>
                        </a:rPr>
                        <a:t> </a:t>
                      </a:r>
                      <a:r>
                        <a:rPr lang="ru-RU" sz="1400" u="none" strike="noStrike" dirty="0" err="1">
                          <a:effectLst/>
                        </a:rPr>
                        <a:t>від</a:t>
                      </a:r>
                      <a:r>
                        <a:rPr lang="ru-RU" sz="1400" u="none" strike="noStrike" dirty="0">
                          <a:effectLst/>
                        </a:rPr>
                        <a:t> </a:t>
                      </a:r>
                      <a:r>
                        <a:rPr lang="ru-RU" sz="1400" u="none" strike="noStrike" dirty="0" err="1">
                          <a:effectLst/>
                        </a:rPr>
                        <a:t>кількості</a:t>
                      </a:r>
                      <a:r>
                        <a:rPr lang="ru-RU" sz="1400" u="none" strike="noStrike" dirty="0">
                          <a:effectLst/>
                        </a:rPr>
                        <a:t> </a:t>
                      </a:r>
                      <a:r>
                        <a:rPr lang="ru-RU" sz="1400" u="none" strike="noStrike" dirty="0" err="1">
                          <a:effectLst/>
                        </a:rPr>
                        <a:t>учнів</a:t>
                      </a:r>
                      <a:r>
                        <a:rPr lang="ru-RU" sz="1400" u="none" strike="noStrike" dirty="0">
                          <a:effectLst/>
                        </a:rPr>
                        <a:t> </a:t>
                      </a:r>
                      <a:r>
                        <a:rPr lang="ru-RU" sz="1400" u="none" strike="noStrike" dirty="0" err="1">
                          <a:effectLst/>
                        </a:rPr>
                        <a:t>відповідно</a:t>
                      </a:r>
                      <a:r>
                        <a:rPr lang="ru-RU" sz="1400" u="none" strike="noStrike" dirty="0">
                          <a:effectLst/>
                        </a:rPr>
                        <a:t> до </a:t>
                      </a:r>
                      <a:r>
                        <a:rPr lang="ru-RU" sz="1400" u="none" strike="noStrike" dirty="0" err="1">
                          <a:effectLst/>
                        </a:rPr>
                        <a:t>мережі</a:t>
                      </a:r>
                      <a:r>
                        <a:rPr lang="ru-RU" sz="1400" u="none" strike="noStrike" dirty="0">
                          <a:effectLst/>
                        </a:rPr>
                        <a:t> на 2019/2020 </a:t>
                      </a:r>
                      <a:r>
                        <a:rPr lang="ru-RU" sz="1400" u="none" strike="noStrike" dirty="0" err="1">
                          <a:effectLst/>
                        </a:rPr>
                        <a:t>навчальний</a:t>
                      </a:r>
                      <a:r>
                        <a:rPr lang="ru-RU" sz="1400" u="none" strike="noStrike" dirty="0">
                          <a:effectLst/>
                        </a:rPr>
                        <a:t> </a:t>
                      </a:r>
                      <a:r>
                        <a:rPr lang="ru-RU" sz="1400" u="none" strike="noStrike" dirty="0" err="1">
                          <a:effectLst/>
                        </a:rPr>
                        <a:t>рік</a:t>
                      </a:r>
                      <a:endParaRPr lang="ru-RU" sz="1400" b="0" i="0" u="none" strike="noStrike" dirty="0">
                        <a:solidFill>
                          <a:srgbClr val="000000"/>
                        </a:solidFill>
                        <a:effectLst/>
                        <a:latin typeface="Times New Roman" panose="02020603050405020304" pitchFamily="18" charset="0"/>
                      </a:endParaRPr>
                    </a:p>
                  </a:txBody>
                  <a:tcPr marL="2476" marR="2476" marT="247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926637367"/>
                  </a:ext>
                </a:extLst>
              </a:tr>
              <a:tr h="131528">
                <a:tc gridSpan="6">
                  <a:txBody>
                    <a:bodyPr/>
                    <a:lstStyle/>
                    <a:p>
                      <a:pPr algn="ctr" fontAlgn="ctr"/>
                      <a:r>
                        <a:rPr lang="ru-RU" sz="1400" u="none" strike="noStrike" dirty="0">
                          <a:effectLst/>
                        </a:rPr>
                        <a:t> </a:t>
                      </a:r>
                      <a:endParaRPr lang="ru-RU" sz="1400" b="0" i="0" u="none" strike="noStrike" dirty="0">
                        <a:solidFill>
                          <a:srgbClr val="000000"/>
                        </a:solidFill>
                        <a:effectLst/>
                        <a:latin typeface="Times New Roman" panose="02020603050405020304" pitchFamily="18" charset="0"/>
                      </a:endParaRPr>
                    </a:p>
                  </a:txBody>
                  <a:tcPr marL="2476" marR="2476" marT="247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236280042"/>
                  </a:ext>
                </a:extLst>
              </a:tr>
              <a:tr h="386850">
                <a:tc>
                  <a:txBody>
                    <a:bodyPr/>
                    <a:lstStyle/>
                    <a:p>
                      <a:pPr algn="ctr" fontAlgn="ctr"/>
                      <a:r>
                        <a:rPr lang="ru-RU" sz="1400" u="none" strike="noStrike">
                          <a:effectLst/>
                        </a:rPr>
                        <a:t>Узагальнена назва предмету закупівлі</a:t>
                      </a:r>
                      <a:endParaRPr lang="ru-RU" sz="1400" b="1" i="0" u="none" strike="noStrike">
                        <a:solidFill>
                          <a:srgbClr val="000000"/>
                        </a:solidFill>
                        <a:effectLst/>
                        <a:latin typeface="Times New Roman" panose="02020603050405020304" pitchFamily="18" charset="0"/>
                      </a:endParaRPr>
                    </a:p>
                  </a:txBody>
                  <a:tcPr marL="2476" marR="2476" marT="2476" marB="0" anchor="ctr"/>
                </a:tc>
                <a:tc>
                  <a:txBody>
                    <a:bodyPr/>
                    <a:lstStyle/>
                    <a:p>
                      <a:pPr algn="ctr" fontAlgn="ctr"/>
                      <a:r>
                        <a:rPr lang="ru-RU" sz="1400" u="none" strike="noStrike">
                          <a:effectLst/>
                        </a:rPr>
                        <a:t>Предмет закупівлі</a:t>
                      </a:r>
                      <a:endParaRPr lang="ru-RU" sz="1400" b="1" i="0" u="none" strike="noStrike">
                        <a:solidFill>
                          <a:srgbClr val="000000"/>
                        </a:solidFill>
                        <a:effectLst/>
                        <a:latin typeface="Times New Roman" panose="02020603050405020304" pitchFamily="18" charset="0"/>
                      </a:endParaRPr>
                    </a:p>
                  </a:txBody>
                  <a:tcPr marL="2476" marR="2476" marT="2476" marB="0" anchor="ctr"/>
                </a:tc>
                <a:tc>
                  <a:txBody>
                    <a:bodyPr/>
                    <a:lstStyle/>
                    <a:p>
                      <a:pPr algn="ctr" fontAlgn="ctr"/>
                      <a:r>
                        <a:rPr lang="ru-RU" sz="1400" u="none" strike="noStrike">
                          <a:effectLst/>
                        </a:rPr>
                        <a:t>Орієнтовна середньоринкова вартість товару, грн</a:t>
                      </a:r>
                      <a:endParaRPr lang="ru-RU" sz="1400" b="1" i="0" u="none" strike="noStrike">
                        <a:solidFill>
                          <a:srgbClr val="000000"/>
                        </a:solidFill>
                        <a:effectLst/>
                        <a:latin typeface="Times New Roman" panose="02020603050405020304" pitchFamily="18" charset="0"/>
                      </a:endParaRPr>
                    </a:p>
                  </a:txBody>
                  <a:tcPr marL="2476" marR="2476" marT="2476" marB="0" anchor="ctr"/>
                </a:tc>
                <a:tc>
                  <a:txBody>
                    <a:bodyPr/>
                    <a:lstStyle/>
                    <a:p>
                      <a:pPr algn="ctr" fontAlgn="ctr"/>
                      <a:r>
                        <a:rPr lang="ru-RU" sz="1400" u="none" strike="noStrike">
                          <a:effectLst/>
                        </a:rPr>
                        <a:t>Запланована кількість</a:t>
                      </a:r>
                      <a:endParaRPr lang="ru-RU" sz="1400" b="1" i="0" u="none" strike="noStrike">
                        <a:solidFill>
                          <a:srgbClr val="000000"/>
                        </a:solidFill>
                        <a:effectLst/>
                        <a:latin typeface="Times New Roman" panose="02020603050405020304" pitchFamily="18" charset="0"/>
                      </a:endParaRPr>
                    </a:p>
                  </a:txBody>
                  <a:tcPr marL="2476" marR="2476" marT="2476" marB="0" anchor="ctr"/>
                </a:tc>
                <a:tc>
                  <a:txBody>
                    <a:bodyPr/>
                    <a:lstStyle/>
                    <a:p>
                      <a:pPr algn="ctr" fontAlgn="ctr"/>
                      <a:r>
                        <a:rPr lang="ru-RU" sz="1400" u="none" strike="noStrike" dirty="0" err="1">
                          <a:effectLst/>
                        </a:rPr>
                        <a:t>Кошторисні</a:t>
                      </a:r>
                      <a:r>
                        <a:rPr lang="ru-RU" sz="1400" u="none" strike="noStrike" dirty="0">
                          <a:effectLst/>
                        </a:rPr>
                        <a:t> </a:t>
                      </a:r>
                      <a:r>
                        <a:rPr lang="ru-RU" sz="1400" u="none" strike="noStrike" dirty="0" err="1">
                          <a:effectLst/>
                        </a:rPr>
                        <a:t>призначення</a:t>
                      </a:r>
                      <a:endParaRPr lang="ru-RU" sz="1400" b="1" i="0" u="none" strike="noStrike" dirty="0">
                        <a:solidFill>
                          <a:srgbClr val="000000"/>
                        </a:solidFill>
                        <a:effectLst/>
                        <a:latin typeface="Times New Roman" panose="02020603050405020304" pitchFamily="18" charset="0"/>
                      </a:endParaRPr>
                    </a:p>
                  </a:txBody>
                  <a:tcPr marL="2476" marR="2476" marT="2476" marB="0" anchor="ctr"/>
                </a:tc>
                <a:tc>
                  <a:txBody>
                    <a:bodyPr/>
                    <a:lstStyle/>
                    <a:p>
                      <a:pPr algn="ctr" fontAlgn="ctr"/>
                      <a:r>
                        <a:rPr lang="ru-RU" sz="1400" u="none" strike="noStrike">
                          <a:effectLst/>
                        </a:rPr>
                        <a:t>Сума оплати</a:t>
                      </a:r>
                      <a:endParaRPr lang="ru-RU" sz="1400" b="1" i="0" u="none" strike="noStrike">
                        <a:solidFill>
                          <a:srgbClr val="000000"/>
                        </a:solidFill>
                        <a:effectLst/>
                        <a:latin typeface="Times New Roman" panose="02020603050405020304" pitchFamily="18" charset="0"/>
                      </a:endParaRPr>
                    </a:p>
                  </a:txBody>
                  <a:tcPr marL="2476" marR="2476" marT="2476" marB="0" anchor="ctr"/>
                </a:tc>
                <a:extLst>
                  <a:ext uri="{0D108BD9-81ED-4DB2-BD59-A6C34878D82A}">
                    <a16:rowId xmlns:a16="http://schemas.microsoft.com/office/drawing/2014/main" val="744027386"/>
                  </a:ext>
                </a:extLst>
              </a:tr>
              <a:tr h="127661">
                <a:tc>
                  <a:txBody>
                    <a:bodyPr/>
                    <a:lstStyle/>
                    <a:p>
                      <a:pPr algn="l" fontAlgn="b"/>
                      <a:r>
                        <a:rPr lang="ru-RU" sz="1400" u="none" strike="noStrike">
                          <a:effectLst/>
                        </a:rPr>
                        <a:t>Господарчий інвентар</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Швабра дерев'яна,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80,00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25</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2000,00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2000,00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1977068598"/>
                  </a:ext>
                </a:extLst>
              </a:tr>
              <a:tr h="108317">
                <a:tc>
                  <a:txBody>
                    <a:bodyPr/>
                    <a:lstStyle/>
                    <a:p>
                      <a:pPr algn="l" fontAlgn="b"/>
                      <a:r>
                        <a:rPr lang="ru-RU" sz="1400" u="none" strike="noStrike">
                          <a:effectLst/>
                        </a:rPr>
                        <a:t>Господарчий інвентар</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dirty="0" err="1">
                          <a:effectLst/>
                        </a:rPr>
                        <a:t>Відро</a:t>
                      </a:r>
                      <a:r>
                        <a:rPr lang="ru-RU" sz="1400" u="none" strike="noStrike" dirty="0">
                          <a:effectLst/>
                        </a:rPr>
                        <a:t> </a:t>
                      </a:r>
                      <a:r>
                        <a:rPr lang="ru-RU" sz="1400" u="none" strike="noStrike" dirty="0" err="1">
                          <a:effectLst/>
                        </a:rPr>
                        <a:t>пластмасове</a:t>
                      </a:r>
                      <a:r>
                        <a:rPr lang="ru-RU" sz="1400" u="none" strike="noStrike" dirty="0">
                          <a:effectLst/>
                        </a:rPr>
                        <a:t> на 12л, </a:t>
                      </a:r>
                      <a:r>
                        <a:rPr lang="ru-RU" sz="1400" u="none" strike="noStrike" dirty="0" err="1">
                          <a:effectLst/>
                        </a:rPr>
                        <a:t>шт</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60,00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30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1800,00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1800,00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1295302806"/>
                  </a:ext>
                </a:extLst>
              </a:tr>
              <a:tr h="99100">
                <a:tc>
                  <a:txBody>
                    <a:bodyPr/>
                    <a:lstStyle/>
                    <a:p>
                      <a:pPr algn="l" fontAlgn="b"/>
                      <a:r>
                        <a:rPr lang="ru-RU" sz="1400" u="none" strike="noStrike">
                          <a:effectLst/>
                        </a:rPr>
                        <a:t>Господарчий інвентар</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Граблі віярні,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93,00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6</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558,00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558,00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3658937918"/>
                  </a:ext>
                </a:extLst>
              </a:tr>
              <a:tr h="99100">
                <a:tc>
                  <a:txBody>
                    <a:bodyPr/>
                    <a:lstStyle/>
                    <a:p>
                      <a:pPr algn="l" fontAlgn="b"/>
                      <a:r>
                        <a:rPr lang="ru-RU" sz="1400" u="none" strike="noStrike">
                          <a:effectLst/>
                        </a:rPr>
                        <a:t>Господарчий інвентар</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Лопати для снігу,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250,00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3</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 </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 </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758893449"/>
                  </a:ext>
                </a:extLst>
              </a:tr>
              <a:tr h="100582">
                <a:tc>
                  <a:txBody>
                    <a:bodyPr/>
                    <a:lstStyle/>
                    <a:p>
                      <a:pPr algn="l" fontAlgn="b"/>
                      <a:r>
                        <a:rPr lang="ru-RU" sz="1400" u="none" strike="noStrike">
                          <a:effectLst/>
                        </a:rPr>
                        <a:t>Господарчий інвентар</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Мітли,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140,00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1400,00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1400,00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1229171712"/>
                  </a:ext>
                </a:extLst>
              </a:tr>
              <a:tr h="99100">
                <a:tc>
                  <a:txBody>
                    <a:bodyPr/>
                    <a:lstStyle/>
                    <a:p>
                      <a:pPr algn="l" fontAlgn="b"/>
                      <a:r>
                        <a:rPr lang="ru-RU" sz="1400" u="none" strike="noStrike">
                          <a:effectLst/>
                        </a:rPr>
                        <a:t>Господарчий інвентар</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Драбина складна металева (5м),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2 122,00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2122,00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2122,00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3800983874"/>
                  </a:ext>
                </a:extLst>
              </a:tr>
              <a:tr h="100582">
                <a:tc>
                  <a:txBody>
                    <a:bodyPr/>
                    <a:lstStyle/>
                    <a:p>
                      <a:pPr algn="l" fontAlgn="b"/>
                      <a:r>
                        <a:rPr lang="ru-RU" sz="1400" u="none" strike="noStrike">
                          <a:effectLst/>
                        </a:rPr>
                        <a:t>Господарчий інвентар</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Драбина складна металева (3м),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1 445,00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2890,00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2890,00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2652081578"/>
                  </a:ext>
                </a:extLst>
              </a:tr>
              <a:tr h="201162">
                <a:tc>
                  <a:txBody>
                    <a:bodyPr/>
                    <a:lstStyle/>
                    <a:p>
                      <a:pPr algn="l" fontAlgn="b"/>
                      <a:r>
                        <a:rPr lang="ru-RU" sz="1400" u="none" strike="noStrike">
                          <a:effectLst/>
                        </a:rPr>
                        <a:t>Засоби для прибирання</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Рідке мило гіпоалергенне, (банка 5літрів),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130,90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45</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5393,52</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5393,52</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3944235372"/>
                  </a:ext>
                </a:extLst>
              </a:tr>
              <a:tr h="201162">
                <a:tc>
                  <a:txBody>
                    <a:bodyPr/>
                    <a:lstStyle/>
                    <a:p>
                      <a:pPr algn="l" fontAlgn="b"/>
                      <a:r>
                        <a:rPr lang="ru-RU" sz="1400" u="none" strike="noStrike">
                          <a:effectLst/>
                        </a:rPr>
                        <a:t>Засоби для прибирання</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Порошок для чищення поверхонь (банка 500г),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14,75</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165</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1981,98</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1981,98</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2822292883"/>
                  </a:ext>
                </a:extLst>
              </a:tr>
              <a:tr h="201162">
                <a:tc>
                  <a:txBody>
                    <a:bodyPr/>
                    <a:lstStyle/>
                    <a:p>
                      <a:pPr algn="l" fontAlgn="b"/>
                      <a:r>
                        <a:rPr lang="ru-RU" sz="1400" u="none" strike="noStrike">
                          <a:effectLst/>
                        </a:rPr>
                        <a:t>Засоби для прибирання</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Засіб для миття скла (вікон) (500мл),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47,00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55</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1496,88</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1496,88</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2176976529"/>
                  </a:ext>
                </a:extLst>
              </a:tr>
              <a:tr h="201162">
                <a:tc>
                  <a:txBody>
                    <a:bodyPr/>
                    <a:lstStyle/>
                    <a:p>
                      <a:pPr algn="l" fontAlgn="b"/>
                      <a:r>
                        <a:rPr lang="ru-RU" sz="1400" u="none" strike="noStrike">
                          <a:effectLst/>
                        </a:rPr>
                        <a:t>Засоби для прибирання</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Засіб для миття підлоги (500мл),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48,30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455</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16494,66</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16494,66</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2345065929"/>
                  </a:ext>
                </a:extLst>
              </a:tr>
              <a:tr h="201162">
                <a:tc>
                  <a:txBody>
                    <a:bodyPr/>
                    <a:lstStyle/>
                    <a:p>
                      <a:pPr algn="l" fontAlgn="b"/>
                      <a:r>
                        <a:rPr lang="ru-RU" sz="1400" u="none" strike="noStrike">
                          <a:effectLst/>
                        </a:rPr>
                        <a:t>Засоби для прибирання</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Засіб для миття обідньої зали (500мл),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50,64</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95</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4499,58</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4499,58</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4081144863"/>
                  </a:ext>
                </a:extLst>
              </a:tr>
              <a:tr h="201162">
                <a:tc>
                  <a:txBody>
                    <a:bodyPr/>
                    <a:lstStyle/>
                    <a:p>
                      <a:pPr algn="l" fontAlgn="b"/>
                      <a:r>
                        <a:rPr lang="ru-RU" sz="1400" u="none" strike="noStrike">
                          <a:effectLst/>
                        </a:rPr>
                        <a:t>Господарчі товари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Пакети для сміття (на 60л 40шт в упаковці), упаковки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13,61</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130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1769,04</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1769,04</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3259281245"/>
                  </a:ext>
                </a:extLst>
              </a:tr>
              <a:tr h="201162">
                <a:tc>
                  <a:txBody>
                    <a:bodyPr/>
                    <a:lstStyle/>
                    <a:p>
                      <a:pPr algn="l" fontAlgn="b"/>
                      <a:r>
                        <a:rPr lang="ru-RU" sz="1400" u="none" strike="noStrike">
                          <a:effectLst/>
                        </a:rPr>
                        <a:t>Господарчі товари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Рукавички побутові (розмір L), пар</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15,21</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115</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1749,84</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1749,84</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1785756971"/>
                  </a:ext>
                </a:extLst>
              </a:tr>
              <a:tr h="201162">
                <a:tc>
                  <a:txBody>
                    <a:bodyPr/>
                    <a:lstStyle/>
                    <a:p>
                      <a:pPr algn="l" fontAlgn="b"/>
                      <a:r>
                        <a:rPr lang="ru-RU" sz="1400" u="none" strike="noStrike">
                          <a:effectLst/>
                        </a:rPr>
                        <a:t>Господарчі товари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Туалетний папір, 65м, рулонів</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7,21</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1200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8640,00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8640,00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4030393118"/>
                  </a:ext>
                </a:extLst>
              </a:tr>
              <a:tr h="99100">
                <a:tc>
                  <a:txBody>
                    <a:bodyPr/>
                    <a:lstStyle/>
                    <a:p>
                      <a:pPr algn="l" fontAlgn="b"/>
                      <a:r>
                        <a:rPr lang="ru-RU" sz="1400" u="none" strike="noStrike">
                          <a:effectLst/>
                        </a:rPr>
                        <a:t>Господарчі товари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en-US" sz="1400" u="none" strike="noStrike">
                          <a:effectLst/>
                        </a:rPr>
                        <a:t>Лампа led A60 10.0W 220V E27, шт</a:t>
                      </a:r>
                      <a:endParaRPr lang="en-US"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35,30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250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 </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 </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4233850258"/>
                  </a:ext>
                </a:extLst>
              </a:tr>
              <a:tr h="154741">
                <a:tc>
                  <a:txBody>
                    <a:bodyPr/>
                    <a:lstStyle/>
                    <a:p>
                      <a:pPr algn="l" fontAlgn="b"/>
                      <a:r>
                        <a:rPr lang="ru-RU" sz="1400" u="none" strike="noStrike">
                          <a:effectLst/>
                        </a:rPr>
                        <a:t>Господарчі товари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Композит ПФ - 266 емаль для підлоги, 12 кг</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630,00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15</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7338,24</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7338,24</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3717051789"/>
                  </a:ext>
                </a:extLst>
              </a:tr>
              <a:tr h="154741">
                <a:tc>
                  <a:txBody>
                    <a:bodyPr/>
                    <a:lstStyle/>
                    <a:p>
                      <a:pPr algn="l" fontAlgn="b"/>
                      <a:r>
                        <a:rPr lang="ru-RU" sz="1400" u="none" strike="noStrike">
                          <a:effectLst/>
                        </a:rPr>
                        <a:t>Господарчі товари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Емаль  алкідна ПФ-116 білий глянець 12 кг</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980,00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12</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10547,28</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10547,28</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3435726654"/>
                  </a:ext>
                </a:extLst>
              </a:tr>
              <a:tr h="194333">
                <a:tc>
                  <a:txBody>
                    <a:bodyPr/>
                    <a:lstStyle/>
                    <a:p>
                      <a:pPr algn="l" fontAlgn="b"/>
                      <a:r>
                        <a:rPr lang="ru-RU" sz="1400" u="none" strike="noStrike">
                          <a:effectLst/>
                        </a:rPr>
                        <a:t>Друковані матеріали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Книги обліку особових справ працівників (на 96 сторінок),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81,60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163,20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163,20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1279447799"/>
                  </a:ext>
                </a:extLst>
              </a:tr>
              <a:tr h="194333">
                <a:tc>
                  <a:txBody>
                    <a:bodyPr/>
                    <a:lstStyle/>
                    <a:p>
                      <a:pPr algn="l" fontAlgn="b"/>
                      <a:r>
                        <a:rPr lang="ru-RU" sz="1400" u="none" strike="noStrike">
                          <a:effectLst/>
                        </a:rPr>
                        <a:t>Друковані матеріали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Бланк особової справи працівника (форма П-2),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1,50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150,00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150,00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1098419827"/>
                  </a:ext>
                </a:extLst>
              </a:tr>
              <a:tr h="194333">
                <a:tc>
                  <a:txBody>
                    <a:bodyPr/>
                    <a:lstStyle/>
                    <a:p>
                      <a:pPr algn="l" fontAlgn="b"/>
                      <a:r>
                        <a:rPr lang="ru-RU" sz="1400" u="none" strike="noStrike">
                          <a:effectLst/>
                        </a:rPr>
                        <a:t>Друковані матеріали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Книги обліку особових справ учнів (на 96 сторінок),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81,60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163,20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163,20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4071858534"/>
                  </a:ext>
                </a:extLst>
              </a:tr>
              <a:tr h="99100">
                <a:tc>
                  <a:txBody>
                    <a:bodyPr/>
                    <a:lstStyle/>
                    <a:p>
                      <a:pPr algn="l" fontAlgn="b"/>
                      <a:r>
                        <a:rPr lang="ru-RU" sz="1400" u="none" strike="noStrike">
                          <a:effectLst/>
                        </a:rPr>
                        <a:t>Друковані матеріали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Бланк особових справ учня,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5,30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250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1325,00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1325,00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3254257210"/>
                  </a:ext>
                </a:extLst>
              </a:tr>
              <a:tr h="99100">
                <a:tc>
                  <a:txBody>
                    <a:bodyPr/>
                    <a:lstStyle/>
                    <a:p>
                      <a:pPr algn="l" fontAlgn="b"/>
                      <a:r>
                        <a:rPr lang="ru-RU" sz="1400" u="none" strike="noStrike">
                          <a:effectLst/>
                        </a:rPr>
                        <a:t>Друковані матеріали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Класний журнал 1-4 класи ,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91,80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17</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1560,60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1560,60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1224467905"/>
                  </a:ext>
                </a:extLst>
              </a:tr>
              <a:tr h="99100">
                <a:tc>
                  <a:txBody>
                    <a:bodyPr/>
                    <a:lstStyle/>
                    <a:p>
                      <a:pPr algn="l" fontAlgn="b"/>
                      <a:r>
                        <a:rPr lang="ru-RU" sz="1400" u="none" strike="noStrike">
                          <a:effectLst/>
                        </a:rPr>
                        <a:t>Друковані матеріали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Класний журнал 5-11 класи ,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132,60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22</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2917,20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2917,20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354895982"/>
                  </a:ext>
                </a:extLst>
              </a:tr>
              <a:tr h="194333">
                <a:tc>
                  <a:txBody>
                    <a:bodyPr/>
                    <a:lstStyle/>
                    <a:p>
                      <a:pPr algn="l" fontAlgn="b"/>
                      <a:r>
                        <a:rPr lang="ru-RU" sz="1400" u="none" strike="noStrike">
                          <a:effectLst/>
                        </a:rPr>
                        <a:t>Друковані матеріали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Журнали для індивідуальних занять (кружки, факультативи),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25,50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127,50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127,50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4159030753"/>
                  </a:ext>
                </a:extLst>
              </a:tr>
              <a:tr h="99100">
                <a:tc>
                  <a:txBody>
                    <a:bodyPr/>
                    <a:lstStyle/>
                    <a:p>
                      <a:pPr algn="l" fontAlgn="b"/>
                      <a:r>
                        <a:rPr lang="ru-RU" sz="1400" u="none" strike="noStrike">
                          <a:effectLst/>
                        </a:rPr>
                        <a:t>Друковані матеріали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Журнали інструктажів різні,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60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3000,00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3000,00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1567006251"/>
                  </a:ext>
                </a:extLst>
              </a:tr>
              <a:tr h="99100">
                <a:tc>
                  <a:txBody>
                    <a:bodyPr/>
                    <a:lstStyle/>
                    <a:p>
                      <a:pPr algn="l" fontAlgn="b"/>
                      <a:r>
                        <a:rPr lang="ru-RU" sz="1400" u="none" strike="noStrike">
                          <a:effectLst/>
                        </a:rPr>
                        <a:t>Друковані матеріали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Журнал ГПД,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30,00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6</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180,00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180,00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43049891"/>
                  </a:ext>
                </a:extLst>
              </a:tr>
              <a:tr h="201162">
                <a:tc>
                  <a:txBody>
                    <a:bodyPr/>
                    <a:lstStyle/>
                    <a:p>
                      <a:pPr algn="l" fontAlgn="b"/>
                      <a:r>
                        <a:rPr lang="ru-RU" sz="1400" u="none" strike="noStrike">
                          <a:effectLst/>
                        </a:rPr>
                        <a:t>Канцелярські товари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Папір офісний (1 коробка=5 пачок А4), коробок</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400,00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19722,00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19722,00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3707309920"/>
                  </a:ext>
                </a:extLst>
              </a:tr>
              <a:tr h="201162">
                <a:tc>
                  <a:txBody>
                    <a:bodyPr/>
                    <a:lstStyle/>
                    <a:p>
                      <a:pPr algn="l" fontAlgn="b"/>
                      <a:r>
                        <a:rPr lang="ru-RU" sz="1400" u="none" strike="noStrike">
                          <a:effectLst/>
                        </a:rPr>
                        <a:t>Канцелярські товари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Сегрегатор (папка-реєстратор) (А4 5см),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51</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2440,04</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2440,04</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349028501"/>
                  </a:ext>
                </a:extLst>
              </a:tr>
              <a:tr h="201162">
                <a:tc>
                  <a:txBody>
                    <a:bodyPr/>
                    <a:lstStyle/>
                    <a:p>
                      <a:pPr algn="l" fontAlgn="b"/>
                      <a:r>
                        <a:rPr lang="ru-RU" sz="1400" u="none" strike="noStrike">
                          <a:effectLst/>
                        </a:rPr>
                        <a:t>Канцелярські товари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Сегрегатор (папка-реєстратор) (А4 7см),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52,00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65</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3109,86</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3109,86</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1236080740"/>
                  </a:ext>
                </a:extLst>
              </a:tr>
              <a:tr h="201162">
                <a:tc>
                  <a:txBody>
                    <a:bodyPr/>
                    <a:lstStyle/>
                    <a:p>
                      <a:pPr algn="l" fontAlgn="b"/>
                      <a:r>
                        <a:rPr lang="ru-RU" sz="1400" u="none" strike="noStrike">
                          <a:effectLst/>
                        </a:rPr>
                        <a:t>Канцелярські товари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Папки - швидкозшивачі паперові,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3,50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40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105,12</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105,12</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1439956265"/>
                  </a:ext>
                </a:extLst>
              </a:tr>
              <a:tr h="103676">
                <a:tc>
                  <a:txBody>
                    <a:bodyPr/>
                    <a:lstStyle/>
                    <a:p>
                      <a:pPr algn="l" fontAlgn="b"/>
                      <a:r>
                        <a:rPr lang="ru-RU" sz="1400" u="none" strike="noStrike">
                          <a:effectLst/>
                        </a:rPr>
                        <a:t>Спортивні товари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М'яч футбольний,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570,00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2367,00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2367,00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1773745212"/>
                  </a:ext>
                </a:extLst>
              </a:tr>
              <a:tr h="103676">
                <a:tc>
                  <a:txBody>
                    <a:bodyPr/>
                    <a:lstStyle/>
                    <a:p>
                      <a:pPr algn="l" fontAlgn="b"/>
                      <a:r>
                        <a:rPr lang="ru-RU" sz="1400" u="none" strike="noStrike">
                          <a:effectLst/>
                        </a:rPr>
                        <a:t>Спортивні товари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М'яч баскетбольний,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800,00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2652,00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2652,00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980981920"/>
                  </a:ext>
                </a:extLst>
              </a:tr>
              <a:tr h="103676">
                <a:tc>
                  <a:txBody>
                    <a:bodyPr/>
                    <a:lstStyle/>
                    <a:p>
                      <a:pPr algn="l" fontAlgn="b"/>
                      <a:r>
                        <a:rPr lang="ru-RU" sz="1400" u="none" strike="noStrike">
                          <a:effectLst/>
                        </a:rPr>
                        <a:t>Спортивні товари</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М'яч волейбольний,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690,00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1992,00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1992,00</a:t>
                      </a:r>
                      <a:endParaRPr lang="ru-RU" sz="1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898057487"/>
                  </a:ext>
                </a:extLst>
              </a:tr>
              <a:tr h="103676">
                <a:tc>
                  <a:txBody>
                    <a:bodyPr/>
                    <a:lstStyle/>
                    <a:p>
                      <a:pPr algn="l" fontAlgn="b"/>
                      <a:r>
                        <a:rPr lang="ru-RU" sz="1400" u="none" strike="noStrike">
                          <a:effectLst/>
                        </a:rPr>
                        <a:t>Обладнання</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r>
                        <a:rPr lang="ru-RU" sz="1400" u="none" strike="noStrike">
                          <a:effectLst/>
                        </a:rPr>
                        <a:t>Класна дошка  (3 крейда, 2 маркер), шт</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3 500,00</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5</a:t>
                      </a:r>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16250,00</a:t>
                      </a:r>
                      <a:endParaRPr lang="ru-RU" sz="1400" b="0" i="0" u="none" strike="noStrike" dirty="0">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16250,00</a:t>
                      </a:r>
                      <a:endParaRPr lang="ru-RU" sz="1400" b="0" i="0" u="none" strike="noStrike" dirty="0">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244070481"/>
                  </a:ext>
                </a:extLst>
              </a:tr>
              <a:tr h="162477">
                <a:tc gridSpan="2">
                  <a:txBody>
                    <a:bodyPr/>
                    <a:lstStyle/>
                    <a:p>
                      <a:pPr algn="l" fontAlgn="b"/>
                      <a:r>
                        <a:rPr lang="ru-RU" sz="1400" u="none" strike="noStrike">
                          <a:effectLst/>
                        </a:rPr>
                        <a:t>Усього</a:t>
                      </a:r>
                      <a:endParaRPr lang="ru-RU" sz="1400" b="1" i="0" u="none" strike="noStrike">
                        <a:solidFill>
                          <a:srgbClr val="000000"/>
                        </a:solidFill>
                        <a:effectLst/>
                        <a:latin typeface="Times New Roman" panose="02020603050405020304" pitchFamily="18" charset="0"/>
                      </a:endParaRPr>
                    </a:p>
                  </a:txBody>
                  <a:tcPr marL="2476" marR="2476" marT="2476" marB="0" anchor="b"/>
                </a:tc>
                <a:tc hMerge="1">
                  <a:txBody>
                    <a:bodyPr/>
                    <a:lstStyle/>
                    <a:p>
                      <a:endParaRPr lang="ru-RU"/>
                    </a:p>
                  </a:txBody>
                  <a:tcPr/>
                </a:tc>
                <a:tc>
                  <a:txBody>
                    <a:bodyPr/>
                    <a:lstStyle/>
                    <a:p>
                      <a:pPr algn="ctr" fontAlgn="b"/>
                      <a:r>
                        <a:rPr lang="ru-RU" sz="1400" u="none" strike="noStrike">
                          <a:effectLst/>
                        </a:rPr>
                        <a:t> </a:t>
                      </a:r>
                      <a:endParaRPr lang="ru-RU" sz="1400" b="1"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 </a:t>
                      </a:r>
                      <a:endParaRPr lang="ru-RU" sz="1400" b="1"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a:effectLst/>
                        </a:rPr>
                        <a:t>128 905,74</a:t>
                      </a:r>
                      <a:endParaRPr lang="ru-RU" sz="1400" b="1" i="0" u="none" strike="noStrike">
                        <a:solidFill>
                          <a:srgbClr val="000000"/>
                        </a:solidFill>
                        <a:effectLst/>
                        <a:latin typeface="Times New Roman" panose="02020603050405020304" pitchFamily="18" charset="0"/>
                      </a:endParaRPr>
                    </a:p>
                  </a:txBody>
                  <a:tcPr marL="2476" marR="2476" marT="2476" marB="0" anchor="b"/>
                </a:tc>
                <a:tc>
                  <a:txBody>
                    <a:bodyPr/>
                    <a:lstStyle/>
                    <a:p>
                      <a:pPr algn="ctr" fontAlgn="b"/>
                      <a:r>
                        <a:rPr lang="ru-RU" sz="1400" u="none" strike="noStrike" dirty="0">
                          <a:effectLst/>
                        </a:rPr>
                        <a:t>128 905,74</a:t>
                      </a:r>
                      <a:endParaRPr lang="ru-RU" sz="1400" b="1" i="0" u="none" strike="noStrike" dirty="0">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1500438399"/>
                  </a:ext>
                </a:extLst>
              </a:tr>
              <a:tr h="99100">
                <a:tc>
                  <a:txBody>
                    <a:bodyPr/>
                    <a:lstStyle/>
                    <a:p>
                      <a:pPr algn="l" fontAlgn="b"/>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1817056643"/>
                  </a:ext>
                </a:extLst>
              </a:tr>
              <a:tr h="99100">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dirty="0">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2024943831"/>
                  </a:ext>
                </a:extLst>
              </a:tr>
              <a:tr h="99100">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dirty="0">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2667025070"/>
                  </a:ext>
                </a:extLst>
              </a:tr>
              <a:tr h="99100">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964795683"/>
                  </a:ext>
                </a:extLst>
              </a:tr>
              <a:tr h="99100">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a:solidFill>
                          <a:srgbClr val="000000"/>
                        </a:solidFill>
                        <a:effectLst/>
                        <a:latin typeface="Times New Roman" panose="02020603050405020304" pitchFamily="18" charset="0"/>
                      </a:endParaRPr>
                    </a:p>
                  </a:txBody>
                  <a:tcPr marL="2476" marR="2476" marT="2476" marB="0" anchor="b"/>
                </a:tc>
                <a:tc>
                  <a:txBody>
                    <a:bodyPr/>
                    <a:lstStyle/>
                    <a:p>
                      <a:pPr algn="l" fontAlgn="b"/>
                      <a:endParaRPr lang="ru-RU" sz="400" b="0" i="0" u="none" strike="noStrike" dirty="0">
                        <a:solidFill>
                          <a:srgbClr val="000000"/>
                        </a:solidFill>
                        <a:effectLst/>
                        <a:latin typeface="Times New Roman" panose="02020603050405020304" pitchFamily="18" charset="0"/>
                      </a:endParaRPr>
                    </a:p>
                  </a:txBody>
                  <a:tcPr marL="2476" marR="2476" marT="2476" marB="0" anchor="b"/>
                </a:tc>
                <a:extLst>
                  <a:ext uri="{0D108BD9-81ED-4DB2-BD59-A6C34878D82A}">
                    <a16:rowId xmlns:a16="http://schemas.microsoft.com/office/drawing/2014/main" val="3089836026"/>
                  </a:ext>
                </a:extLst>
              </a:tr>
            </a:tbl>
          </a:graphicData>
        </a:graphic>
      </p:graphicFrame>
    </p:spTree>
    <p:extLst>
      <p:ext uri="{BB962C8B-B14F-4D97-AF65-F5344CB8AC3E}">
        <p14:creationId xmlns:p14="http://schemas.microsoft.com/office/powerpoint/2010/main" val="407972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0" fill="hold"/>
                                        <p:tgtEl>
                                          <p:spTgt spid="2"/>
                                        </p:tgtEl>
                                        <p:attrNameLst>
                                          <p:attrName>ppt_x</p:attrName>
                                        </p:attrNameLst>
                                      </p:cBhvr>
                                      <p:tavLst>
                                        <p:tav tm="0">
                                          <p:val>
                                            <p:strVal val="#ppt_x"/>
                                          </p:val>
                                        </p:tav>
                                        <p:tav tm="100000">
                                          <p:val>
                                            <p:strVal val="#ppt_x"/>
                                          </p:val>
                                        </p:tav>
                                      </p:tavLst>
                                    </p:anim>
                                    <p:anim calcmode="lin" valueType="num">
                                      <p:cBhvr>
                                        <p:cTn id="8" dur="15000" fill="hold"/>
                                        <p:tgtEl>
                                          <p:spTgt spid="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86" y="150000"/>
            <a:ext cx="10058400" cy="5673566"/>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4250" y="300000"/>
            <a:ext cx="5143500" cy="685800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4250" y="450000"/>
            <a:ext cx="5143500" cy="685800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4250" y="600000"/>
            <a:ext cx="5143500" cy="6858000"/>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4250" y="750000"/>
            <a:ext cx="5143500" cy="6858000"/>
          </a:xfrm>
          <a:prstGeom prst="rect">
            <a:avLst/>
          </a:prstGeom>
        </p:spPr>
      </p:pic>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886" y="900000"/>
            <a:ext cx="10058400" cy="5673566"/>
          </a:xfrm>
          <a:prstGeom prst="rect">
            <a:avLst/>
          </a:prstGeom>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86" y="1050000"/>
            <a:ext cx="10058400" cy="5673566"/>
          </a:xfrm>
          <a:prstGeom prst="rect">
            <a:avLst/>
          </a:prstGeom>
        </p:spPr>
      </p:pic>
      <p:pic>
        <p:nvPicPr>
          <p:cNvPr id="10" name="Рисунок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6886" y="1200000"/>
            <a:ext cx="10058400" cy="5673566"/>
          </a:xfrm>
          <a:prstGeom prst="rect">
            <a:avLst/>
          </a:prstGeom>
        </p:spPr>
      </p:pic>
      <p:pic>
        <p:nvPicPr>
          <p:cNvPr id="11" name="Рисунок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74000" y="1350000"/>
            <a:ext cx="9144000" cy="6858000"/>
          </a:xfrm>
          <a:prstGeom prst="rect">
            <a:avLst/>
          </a:prstGeom>
        </p:spPr>
      </p:pic>
      <p:pic>
        <p:nvPicPr>
          <p:cNvPr id="12" name="Рисунок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7211" y="838708"/>
            <a:ext cx="10058400" cy="5672584"/>
          </a:xfrm>
          <a:prstGeom prst="rect">
            <a:avLst/>
          </a:prstGeom>
        </p:spPr>
      </p:pic>
      <p:pic>
        <p:nvPicPr>
          <p:cNvPr id="13" name="Рисунок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14755" y="987917"/>
            <a:ext cx="9144000" cy="6858000"/>
          </a:xfrm>
          <a:prstGeom prst="rect">
            <a:avLst/>
          </a:prstGeom>
        </p:spPr>
      </p:pic>
      <p:pic>
        <p:nvPicPr>
          <p:cNvPr id="14" name="Рисунок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49693" y="343863"/>
            <a:ext cx="5143500" cy="6858000"/>
          </a:xfrm>
          <a:prstGeom prst="rect">
            <a:avLst/>
          </a:prstGeom>
        </p:spPr>
      </p:pic>
      <p:pic>
        <p:nvPicPr>
          <p:cNvPr id="15" name="Рисунок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58250" y="501646"/>
            <a:ext cx="3840882" cy="6858000"/>
          </a:xfrm>
          <a:prstGeom prst="rect">
            <a:avLst/>
          </a:prstGeom>
        </p:spPr>
      </p:pic>
      <p:pic>
        <p:nvPicPr>
          <p:cNvPr id="16" name="Рисунок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43387" y="313217"/>
            <a:ext cx="3840882" cy="6858000"/>
          </a:xfrm>
          <a:prstGeom prst="rect">
            <a:avLst/>
          </a:prstGeom>
        </p:spPr>
      </p:pic>
      <p:pic>
        <p:nvPicPr>
          <p:cNvPr id="17" name="Рисунок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31645" y="718863"/>
            <a:ext cx="9144000" cy="6858000"/>
          </a:xfrm>
          <a:prstGeom prst="rect">
            <a:avLst/>
          </a:prstGeom>
        </p:spPr>
      </p:pic>
      <p:pic>
        <p:nvPicPr>
          <p:cNvPr id="18" name="Рисунок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35109" y="948554"/>
            <a:ext cx="9144000" cy="6858000"/>
          </a:xfrm>
          <a:prstGeom prst="rect">
            <a:avLst/>
          </a:prstGeom>
        </p:spPr>
      </p:pic>
      <p:pic>
        <p:nvPicPr>
          <p:cNvPr id="19" name="Рисунок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62336" y="1008353"/>
            <a:ext cx="10058400" cy="5652938"/>
          </a:xfrm>
          <a:prstGeom prst="rect">
            <a:avLst/>
          </a:prstGeom>
        </p:spPr>
      </p:pic>
      <p:pic>
        <p:nvPicPr>
          <p:cNvPr id="20" name="Рисунок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66464" y="1117217"/>
            <a:ext cx="9144000" cy="6858000"/>
          </a:xfrm>
          <a:prstGeom prst="rect">
            <a:avLst/>
          </a:prstGeom>
        </p:spPr>
      </p:pic>
      <p:pic>
        <p:nvPicPr>
          <p:cNvPr id="21" name="Рисунок 2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04930" y="1981043"/>
            <a:ext cx="5143500" cy="6858000"/>
          </a:xfrm>
          <a:prstGeom prst="rect">
            <a:avLst/>
          </a:prstGeom>
        </p:spPr>
      </p:pic>
      <p:pic>
        <p:nvPicPr>
          <p:cNvPr id="22" name="Рисунок 2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95214" y="1748351"/>
            <a:ext cx="5143500" cy="6858000"/>
          </a:xfrm>
          <a:prstGeom prst="rect">
            <a:avLst/>
          </a:prstGeom>
        </p:spPr>
      </p:pic>
      <p:pic>
        <p:nvPicPr>
          <p:cNvPr id="23" name="Рисунок 2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91836" y="1473554"/>
            <a:ext cx="5143500" cy="6858000"/>
          </a:xfrm>
          <a:prstGeom prst="rect">
            <a:avLst/>
          </a:prstGeom>
        </p:spPr>
      </p:pic>
      <p:pic>
        <p:nvPicPr>
          <p:cNvPr id="24" name="Рисунок 2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24107" y="1631337"/>
            <a:ext cx="5143500" cy="6858000"/>
          </a:xfrm>
          <a:prstGeom prst="rect">
            <a:avLst/>
          </a:prstGeom>
        </p:spPr>
      </p:pic>
      <p:pic>
        <p:nvPicPr>
          <p:cNvPr id="25" name="Рисунок 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31536" y="1220700"/>
            <a:ext cx="5143500" cy="6858000"/>
          </a:xfrm>
          <a:prstGeom prst="rect">
            <a:avLst/>
          </a:prstGeom>
        </p:spPr>
      </p:pic>
      <p:pic>
        <p:nvPicPr>
          <p:cNvPr id="26" name="Рисунок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507886" y="1789120"/>
            <a:ext cx="5143500" cy="6858000"/>
          </a:xfrm>
          <a:prstGeom prst="rect">
            <a:avLst/>
          </a:prstGeom>
        </p:spPr>
      </p:pic>
      <p:pic>
        <p:nvPicPr>
          <p:cNvPr id="27" name="Рисунок 2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468597" y="1069296"/>
            <a:ext cx="5143500" cy="6858000"/>
          </a:xfrm>
          <a:prstGeom prst="rect">
            <a:avLst/>
          </a:prstGeom>
        </p:spPr>
      </p:pic>
      <p:pic>
        <p:nvPicPr>
          <p:cNvPr id="28" name="Рисунок 2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rot="5400000">
            <a:off x="1942300" y="2287996"/>
            <a:ext cx="6858000" cy="5143500"/>
          </a:xfrm>
          <a:prstGeom prst="rect">
            <a:avLst/>
          </a:prstGeom>
        </p:spPr>
      </p:pic>
      <p:pic>
        <p:nvPicPr>
          <p:cNvPr id="29" name="Рисунок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002249" y="1706337"/>
            <a:ext cx="5143500" cy="6858000"/>
          </a:xfrm>
          <a:prstGeom prst="rect">
            <a:avLst/>
          </a:prstGeom>
        </p:spPr>
      </p:pic>
      <p:pic>
        <p:nvPicPr>
          <p:cNvPr id="30" name="Рисунок 2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109505" y="1814609"/>
            <a:ext cx="5143500" cy="6858000"/>
          </a:xfrm>
          <a:prstGeom prst="rect">
            <a:avLst/>
          </a:prstGeom>
        </p:spPr>
      </p:pic>
      <p:pic>
        <p:nvPicPr>
          <p:cNvPr id="31" name="Рисунок 30"/>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816602" y="965813"/>
            <a:ext cx="10058400" cy="5673566"/>
          </a:xfrm>
          <a:prstGeom prst="rect">
            <a:avLst/>
          </a:prstGeom>
        </p:spPr>
      </p:pic>
      <p:pic>
        <p:nvPicPr>
          <p:cNvPr id="32" name="Рисунок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379326" y="1336844"/>
            <a:ext cx="5143500" cy="6858000"/>
          </a:xfrm>
          <a:prstGeom prst="rect">
            <a:avLst/>
          </a:prstGeom>
        </p:spPr>
      </p:pic>
      <p:pic>
        <p:nvPicPr>
          <p:cNvPr id="33" name="Рисунок 32"/>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151018" y="1672732"/>
            <a:ext cx="5143500" cy="6858000"/>
          </a:xfrm>
          <a:prstGeom prst="rect">
            <a:avLst/>
          </a:prstGeom>
        </p:spPr>
      </p:pic>
      <p:pic>
        <p:nvPicPr>
          <p:cNvPr id="34" name="Рисунок 3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rot="10800000">
            <a:off x="6324000" y="4800000"/>
            <a:ext cx="9144000" cy="6858000"/>
          </a:xfrm>
          <a:prstGeom prst="rect">
            <a:avLst/>
          </a:prstGeom>
        </p:spPr>
      </p:pic>
      <p:pic>
        <p:nvPicPr>
          <p:cNvPr id="35" name="Рисунок 34"/>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rot="16200000">
            <a:off x="2960356" y="2484797"/>
            <a:ext cx="6858000" cy="5143500"/>
          </a:xfrm>
          <a:prstGeom prst="rect">
            <a:avLst/>
          </a:prstGeom>
        </p:spPr>
      </p:pic>
      <p:pic>
        <p:nvPicPr>
          <p:cNvPr id="36" name="Рисунок 35"/>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rot="5400000">
            <a:off x="3195226" y="2552461"/>
            <a:ext cx="6858000" cy="5143500"/>
          </a:xfrm>
          <a:prstGeom prst="rect">
            <a:avLst/>
          </a:prstGeom>
        </p:spPr>
      </p:pic>
      <p:pic>
        <p:nvPicPr>
          <p:cNvPr id="37" name="Рисунок 36"/>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279873" y="1035838"/>
            <a:ext cx="5143500" cy="6858000"/>
          </a:xfrm>
          <a:prstGeom prst="rect">
            <a:avLst/>
          </a:prstGeom>
        </p:spPr>
      </p:pic>
      <p:pic>
        <p:nvPicPr>
          <p:cNvPr id="38" name="Рисунок 37"/>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837527" y="1154159"/>
            <a:ext cx="10058400" cy="5673566"/>
          </a:xfrm>
          <a:prstGeom prst="rect">
            <a:avLst/>
          </a:prstGeom>
        </p:spPr>
      </p:pic>
      <p:pic>
        <p:nvPicPr>
          <p:cNvPr id="39" name="Рисунок 38"/>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401736" y="663874"/>
            <a:ext cx="9144000" cy="6858000"/>
          </a:xfrm>
          <a:prstGeom prst="rect">
            <a:avLst/>
          </a:prstGeom>
        </p:spPr>
      </p:pic>
      <p:pic>
        <p:nvPicPr>
          <p:cNvPr id="40" name="Рисунок 39"/>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653700" y="623137"/>
            <a:ext cx="5143500" cy="6858000"/>
          </a:xfrm>
          <a:prstGeom prst="rect">
            <a:avLst/>
          </a:prstGeom>
        </p:spPr>
      </p:pic>
      <p:pic>
        <p:nvPicPr>
          <p:cNvPr id="41" name="Рисунок 40"/>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862336" y="1309814"/>
            <a:ext cx="10058400" cy="5673566"/>
          </a:xfrm>
          <a:prstGeom prst="rect">
            <a:avLst/>
          </a:prstGeom>
        </p:spPr>
      </p:pic>
      <p:sp>
        <p:nvSpPr>
          <p:cNvPr id="43" name="Прямоугольник 42">
            <a:hlinkClick r:id="rId42" action="ppaction://hlinksldjump"/>
          </p:cNvPr>
          <p:cNvSpPr/>
          <p:nvPr/>
        </p:nvSpPr>
        <p:spPr>
          <a:xfrm>
            <a:off x="0" y="11617"/>
            <a:ext cx="12370676" cy="68161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4104927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30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par>
                          <p:cTn id="12" fill="hold">
                            <p:stCondLst>
                              <p:cond delay="4000"/>
                            </p:stCondLst>
                            <p:childTnLst>
                              <p:par>
                                <p:cTn id="13" presetID="14"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1000"/>
                                        <p:tgtEl>
                                          <p:spTgt spid="4"/>
                                        </p:tgtEl>
                                      </p:cBhvr>
                                    </p:animEffect>
                                  </p:childTnLst>
                                </p:cTn>
                              </p:par>
                            </p:childTnLst>
                          </p:cTn>
                        </p:par>
                        <p:par>
                          <p:cTn id="16" fill="hold">
                            <p:stCondLst>
                              <p:cond delay="5000"/>
                            </p:stCondLst>
                            <p:childTnLst>
                              <p:par>
                                <p:cTn id="17" presetID="14" presetClass="entr" presetSubtype="1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1000"/>
                                        <p:tgtEl>
                                          <p:spTgt spid="5"/>
                                        </p:tgtEl>
                                      </p:cBhvr>
                                    </p:animEffect>
                                  </p:childTnLst>
                                </p:cTn>
                              </p:par>
                            </p:childTnLst>
                          </p:cTn>
                        </p:par>
                        <p:par>
                          <p:cTn id="20" fill="hold">
                            <p:stCondLst>
                              <p:cond delay="60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1000"/>
                                        <p:tgtEl>
                                          <p:spTgt spid="6"/>
                                        </p:tgtEl>
                                      </p:cBhvr>
                                    </p:animEffect>
                                  </p:childTnLst>
                                </p:cTn>
                              </p:par>
                            </p:childTnLst>
                          </p:cTn>
                        </p:par>
                        <p:par>
                          <p:cTn id="24" fill="hold">
                            <p:stCondLst>
                              <p:cond delay="70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1000"/>
                                        <p:tgtEl>
                                          <p:spTgt spid="7"/>
                                        </p:tgtEl>
                                      </p:cBhvr>
                                    </p:animEffect>
                                  </p:childTnLst>
                                </p:cTn>
                              </p:par>
                            </p:childTnLst>
                          </p:cTn>
                        </p:par>
                        <p:par>
                          <p:cTn id="28" fill="hold">
                            <p:stCondLst>
                              <p:cond delay="8000"/>
                            </p:stCondLst>
                            <p:childTnLst>
                              <p:par>
                                <p:cTn id="29" presetID="14" presetClass="entr" presetSubtype="1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1000"/>
                                        <p:tgtEl>
                                          <p:spTgt spid="8"/>
                                        </p:tgtEl>
                                      </p:cBhvr>
                                    </p:animEffect>
                                  </p:childTnLst>
                                </p:cTn>
                              </p:par>
                            </p:childTnLst>
                          </p:cTn>
                        </p:par>
                        <p:par>
                          <p:cTn id="32" fill="hold">
                            <p:stCondLst>
                              <p:cond delay="9000"/>
                            </p:stCondLst>
                            <p:childTnLst>
                              <p:par>
                                <p:cTn id="33" presetID="14" presetClass="entr" presetSubtype="1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1000"/>
                                        <p:tgtEl>
                                          <p:spTgt spid="9"/>
                                        </p:tgtEl>
                                      </p:cBhvr>
                                    </p:animEffect>
                                  </p:childTnLst>
                                </p:cTn>
                              </p:par>
                            </p:childTnLst>
                          </p:cTn>
                        </p:par>
                        <p:par>
                          <p:cTn id="36" fill="hold">
                            <p:stCondLst>
                              <p:cond delay="10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1000"/>
                                        <p:tgtEl>
                                          <p:spTgt spid="10"/>
                                        </p:tgtEl>
                                      </p:cBhvr>
                                    </p:animEffect>
                                  </p:childTnLst>
                                </p:cTn>
                              </p:par>
                            </p:childTnLst>
                          </p:cTn>
                        </p:par>
                        <p:par>
                          <p:cTn id="40" fill="hold">
                            <p:stCondLst>
                              <p:cond delay="11000"/>
                            </p:stCondLst>
                            <p:childTnLst>
                              <p:par>
                                <p:cTn id="41" presetID="14" presetClass="entr" presetSubtype="1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randombar(horizontal)">
                                      <p:cBhvr>
                                        <p:cTn id="43" dur="1000"/>
                                        <p:tgtEl>
                                          <p:spTgt spid="11"/>
                                        </p:tgtEl>
                                      </p:cBhvr>
                                    </p:animEffect>
                                  </p:childTnLst>
                                </p:cTn>
                              </p:par>
                            </p:childTnLst>
                          </p:cTn>
                        </p:par>
                        <p:par>
                          <p:cTn id="44" fill="hold">
                            <p:stCondLst>
                              <p:cond delay="12000"/>
                            </p:stCondLst>
                            <p:childTnLst>
                              <p:par>
                                <p:cTn id="45" presetID="14" presetClass="entr" presetSubtype="1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1000"/>
                                        <p:tgtEl>
                                          <p:spTgt spid="12"/>
                                        </p:tgtEl>
                                      </p:cBhvr>
                                    </p:animEffect>
                                  </p:childTnLst>
                                </p:cTn>
                              </p:par>
                            </p:childTnLst>
                          </p:cTn>
                        </p:par>
                        <p:par>
                          <p:cTn id="48" fill="hold">
                            <p:stCondLst>
                              <p:cond delay="13000"/>
                            </p:stCondLst>
                            <p:childTnLst>
                              <p:par>
                                <p:cTn id="49" presetID="14" presetClass="entr" presetSubtype="1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randombar(horizontal)">
                                      <p:cBhvr>
                                        <p:cTn id="51" dur="1000"/>
                                        <p:tgtEl>
                                          <p:spTgt spid="13"/>
                                        </p:tgtEl>
                                      </p:cBhvr>
                                    </p:animEffect>
                                  </p:childTnLst>
                                </p:cTn>
                              </p:par>
                            </p:childTnLst>
                          </p:cTn>
                        </p:par>
                        <p:par>
                          <p:cTn id="52" fill="hold">
                            <p:stCondLst>
                              <p:cond delay="14000"/>
                            </p:stCondLst>
                            <p:childTnLst>
                              <p:par>
                                <p:cTn id="53" presetID="53" presetClass="entr" presetSubtype="16"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14500"/>
                            </p:stCondLst>
                            <p:childTnLst>
                              <p:par>
                                <p:cTn id="59" presetID="14" presetClass="entr" presetSubtype="1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randombar(horizontal)">
                                      <p:cBhvr>
                                        <p:cTn id="61" dur="1000"/>
                                        <p:tgtEl>
                                          <p:spTgt spid="15"/>
                                        </p:tgtEl>
                                      </p:cBhvr>
                                    </p:animEffect>
                                  </p:childTnLst>
                                </p:cTn>
                              </p:par>
                            </p:childTnLst>
                          </p:cTn>
                        </p:par>
                        <p:par>
                          <p:cTn id="62" fill="hold">
                            <p:stCondLst>
                              <p:cond delay="15500"/>
                            </p:stCondLst>
                            <p:childTnLst>
                              <p:par>
                                <p:cTn id="63" presetID="14" presetClass="entr" presetSubtype="10"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randombar(horizontal)">
                                      <p:cBhvr>
                                        <p:cTn id="65" dur="1000"/>
                                        <p:tgtEl>
                                          <p:spTgt spid="16"/>
                                        </p:tgtEl>
                                      </p:cBhvr>
                                    </p:animEffect>
                                  </p:childTnLst>
                                </p:cTn>
                              </p:par>
                            </p:childTnLst>
                          </p:cTn>
                        </p:par>
                        <p:par>
                          <p:cTn id="66" fill="hold">
                            <p:stCondLst>
                              <p:cond delay="16500"/>
                            </p:stCondLst>
                            <p:childTnLst>
                              <p:par>
                                <p:cTn id="67" presetID="14" presetClass="entr" presetSubtype="10"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randombar(horizontal)">
                                      <p:cBhvr>
                                        <p:cTn id="69" dur="1000"/>
                                        <p:tgtEl>
                                          <p:spTgt spid="17"/>
                                        </p:tgtEl>
                                      </p:cBhvr>
                                    </p:animEffect>
                                  </p:childTnLst>
                                </p:cTn>
                              </p:par>
                            </p:childTnLst>
                          </p:cTn>
                        </p:par>
                        <p:par>
                          <p:cTn id="70" fill="hold">
                            <p:stCondLst>
                              <p:cond delay="17500"/>
                            </p:stCondLst>
                            <p:childTnLst>
                              <p:par>
                                <p:cTn id="71" presetID="14" presetClass="entr" presetSubtype="1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randombar(horizontal)">
                                      <p:cBhvr>
                                        <p:cTn id="73" dur="1000"/>
                                        <p:tgtEl>
                                          <p:spTgt spid="18"/>
                                        </p:tgtEl>
                                      </p:cBhvr>
                                    </p:animEffect>
                                  </p:childTnLst>
                                </p:cTn>
                              </p:par>
                            </p:childTnLst>
                          </p:cTn>
                        </p:par>
                        <p:par>
                          <p:cTn id="74" fill="hold">
                            <p:stCondLst>
                              <p:cond delay="18500"/>
                            </p:stCondLst>
                            <p:childTnLst>
                              <p:par>
                                <p:cTn id="75" presetID="14" presetClass="entr" presetSubtype="10" fill="hold"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randombar(horizontal)">
                                      <p:cBhvr>
                                        <p:cTn id="77" dur="1000"/>
                                        <p:tgtEl>
                                          <p:spTgt spid="19"/>
                                        </p:tgtEl>
                                      </p:cBhvr>
                                    </p:animEffect>
                                  </p:childTnLst>
                                </p:cTn>
                              </p:par>
                            </p:childTnLst>
                          </p:cTn>
                        </p:par>
                        <p:par>
                          <p:cTn id="78" fill="hold">
                            <p:stCondLst>
                              <p:cond delay="19500"/>
                            </p:stCondLst>
                            <p:childTnLst>
                              <p:par>
                                <p:cTn id="79" presetID="14" presetClass="entr" presetSubtype="10" fill="hold"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randombar(horizontal)">
                                      <p:cBhvr>
                                        <p:cTn id="81" dur="1000"/>
                                        <p:tgtEl>
                                          <p:spTgt spid="20"/>
                                        </p:tgtEl>
                                      </p:cBhvr>
                                    </p:animEffect>
                                  </p:childTnLst>
                                </p:cTn>
                              </p:par>
                            </p:childTnLst>
                          </p:cTn>
                        </p:par>
                        <p:par>
                          <p:cTn id="82" fill="hold">
                            <p:stCondLst>
                              <p:cond delay="20500"/>
                            </p:stCondLst>
                            <p:childTnLst>
                              <p:par>
                                <p:cTn id="83" presetID="14" presetClass="entr" presetSubtype="10" fill="hold"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randombar(horizontal)">
                                      <p:cBhvr>
                                        <p:cTn id="85" dur="1000"/>
                                        <p:tgtEl>
                                          <p:spTgt spid="21"/>
                                        </p:tgtEl>
                                      </p:cBhvr>
                                    </p:animEffect>
                                  </p:childTnLst>
                                </p:cTn>
                              </p:par>
                            </p:childTnLst>
                          </p:cTn>
                        </p:par>
                        <p:par>
                          <p:cTn id="86" fill="hold">
                            <p:stCondLst>
                              <p:cond delay="21500"/>
                            </p:stCondLst>
                            <p:childTnLst>
                              <p:par>
                                <p:cTn id="87" presetID="14" presetClass="entr" presetSubtype="10" fill="hold"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randombar(horizontal)">
                                      <p:cBhvr>
                                        <p:cTn id="89" dur="1000"/>
                                        <p:tgtEl>
                                          <p:spTgt spid="22"/>
                                        </p:tgtEl>
                                      </p:cBhvr>
                                    </p:animEffect>
                                  </p:childTnLst>
                                </p:cTn>
                              </p:par>
                            </p:childTnLst>
                          </p:cTn>
                        </p:par>
                        <p:par>
                          <p:cTn id="90" fill="hold">
                            <p:stCondLst>
                              <p:cond delay="22500"/>
                            </p:stCondLst>
                            <p:childTnLst>
                              <p:par>
                                <p:cTn id="91" presetID="14" presetClass="entr" presetSubtype="10" fill="hold" nodeType="after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randombar(horizontal)">
                                      <p:cBhvr>
                                        <p:cTn id="93" dur="1000"/>
                                        <p:tgtEl>
                                          <p:spTgt spid="23"/>
                                        </p:tgtEl>
                                      </p:cBhvr>
                                    </p:animEffect>
                                  </p:childTnLst>
                                </p:cTn>
                              </p:par>
                            </p:childTnLst>
                          </p:cTn>
                        </p:par>
                        <p:par>
                          <p:cTn id="94" fill="hold">
                            <p:stCondLst>
                              <p:cond delay="23500"/>
                            </p:stCondLst>
                            <p:childTnLst>
                              <p:par>
                                <p:cTn id="95" presetID="14" presetClass="entr" presetSubtype="10" fill="hold" nodeType="after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randombar(horizontal)">
                                      <p:cBhvr>
                                        <p:cTn id="97" dur="1000"/>
                                        <p:tgtEl>
                                          <p:spTgt spid="24"/>
                                        </p:tgtEl>
                                      </p:cBhvr>
                                    </p:animEffect>
                                  </p:childTnLst>
                                </p:cTn>
                              </p:par>
                            </p:childTnLst>
                          </p:cTn>
                        </p:par>
                        <p:par>
                          <p:cTn id="98" fill="hold">
                            <p:stCondLst>
                              <p:cond delay="24500"/>
                            </p:stCondLst>
                            <p:childTnLst>
                              <p:par>
                                <p:cTn id="99" presetID="14" presetClass="entr" presetSubtype="10" fill="hold" nodeType="after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randombar(horizontal)">
                                      <p:cBhvr>
                                        <p:cTn id="101" dur="1000"/>
                                        <p:tgtEl>
                                          <p:spTgt spid="25"/>
                                        </p:tgtEl>
                                      </p:cBhvr>
                                    </p:animEffect>
                                  </p:childTnLst>
                                </p:cTn>
                              </p:par>
                            </p:childTnLst>
                          </p:cTn>
                        </p:par>
                        <p:par>
                          <p:cTn id="102" fill="hold">
                            <p:stCondLst>
                              <p:cond delay="25500"/>
                            </p:stCondLst>
                            <p:childTnLst>
                              <p:par>
                                <p:cTn id="103" presetID="14" presetClass="entr" presetSubtype="10" fill="hold" nodeType="after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randombar(horizontal)">
                                      <p:cBhvr>
                                        <p:cTn id="105" dur="1000"/>
                                        <p:tgtEl>
                                          <p:spTgt spid="26"/>
                                        </p:tgtEl>
                                      </p:cBhvr>
                                    </p:animEffect>
                                  </p:childTnLst>
                                </p:cTn>
                              </p:par>
                            </p:childTnLst>
                          </p:cTn>
                        </p:par>
                        <p:par>
                          <p:cTn id="106" fill="hold">
                            <p:stCondLst>
                              <p:cond delay="26500"/>
                            </p:stCondLst>
                            <p:childTnLst>
                              <p:par>
                                <p:cTn id="107" presetID="14" presetClass="entr" presetSubtype="10" fill="hold" nodeType="after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randombar(horizontal)">
                                      <p:cBhvr>
                                        <p:cTn id="109" dur="1000"/>
                                        <p:tgtEl>
                                          <p:spTgt spid="27"/>
                                        </p:tgtEl>
                                      </p:cBhvr>
                                    </p:animEffect>
                                  </p:childTnLst>
                                </p:cTn>
                              </p:par>
                            </p:childTnLst>
                          </p:cTn>
                        </p:par>
                        <p:par>
                          <p:cTn id="110" fill="hold">
                            <p:stCondLst>
                              <p:cond delay="27500"/>
                            </p:stCondLst>
                            <p:childTnLst>
                              <p:par>
                                <p:cTn id="111" presetID="14" presetClass="entr" presetSubtype="10" fill="hold" nodeType="after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randombar(horizontal)">
                                      <p:cBhvr>
                                        <p:cTn id="113" dur="1000"/>
                                        <p:tgtEl>
                                          <p:spTgt spid="28"/>
                                        </p:tgtEl>
                                      </p:cBhvr>
                                    </p:animEffect>
                                  </p:childTnLst>
                                </p:cTn>
                              </p:par>
                            </p:childTnLst>
                          </p:cTn>
                        </p:par>
                        <p:par>
                          <p:cTn id="114" fill="hold">
                            <p:stCondLst>
                              <p:cond delay="28500"/>
                            </p:stCondLst>
                            <p:childTnLst>
                              <p:par>
                                <p:cTn id="115" presetID="14" presetClass="entr" presetSubtype="10" fill="hold" nodeType="after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randombar(horizontal)">
                                      <p:cBhvr>
                                        <p:cTn id="117" dur="1000"/>
                                        <p:tgtEl>
                                          <p:spTgt spid="29"/>
                                        </p:tgtEl>
                                      </p:cBhvr>
                                    </p:animEffect>
                                  </p:childTnLst>
                                </p:cTn>
                              </p:par>
                            </p:childTnLst>
                          </p:cTn>
                        </p:par>
                        <p:par>
                          <p:cTn id="118" fill="hold">
                            <p:stCondLst>
                              <p:cond delay="29500"/>
                            </p:stCondLst>
                            <p:childTnLst>
                              <p:par>
                                <p:cTn id="119" presetID="14" presetClass="entr" presetSubtype="10" fill="hold" nodeType="after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randombar(horizontal)">
                                      <p:cBhvr>
                                        <p:cTn id="121" dur="1000"/>
                                        <p:tgtEl>
                                          <p:spTgt spid="30"/>
                                        </p:tgtEl>
                                      </p:cBhvr>
                                    </p:animEffect>
                                  </p:childTnLst>
                                </p:cTn>
                              </p:par>
                            </p:childTnLst>
                          </p:cTn>
                        </p:par>
                        <p:par>
                          <p:cTn id="122" fill="hold">
                            <p:stCondLst>
                              <p:cond delay="30500"/>
                            </p:stCondLst>
                            <p:childTnLst>
                              <p:par>
                                <p:cTn id="123" presetID="14" presetClass="entr" presetSubtype="10"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randombar(horizontal)">
                                      <p:cBhvr>
                                        <p:cTn id="125" dur="1000"/>
                                        <p:tgtEl>
                                          <p:spTgt spid="31"/>
                                        </p:tgtEl>
                                      </p:cBhvr>
                                    </p:animEffect>
                                  </p:childTnLst>
                                </p:cTn>
                              </p:par>
                            </p:childTnLst>
                          </p:cTn>
                        </p:par>
                        <p:par>
                          <p:cTn id="126" fill="hold">
                            <p:stCondLst>
                              <p:cond delay="31500"/>
                            </p:stCondLst>
                            <p:childTnLst>
                              <p:par>
                                <p:cTn id="127" presetID="14" presetClass="entr" presetSubtype="10" fill="hold" nodeType="afterEffect">
                                  <p:stCondLst>
                                    <p:cond delay="0"/>
                                  </p:stCondLst>
                                  <p:childTnLst>
                                    <p:set>
                                      <p:cBhvr>
                                        <p:cTn id="128" dur="1" fill="hold">
                                          <p:stCondLst>
                                            <p:cond delay="0"/>
                                          </p:stCondLst>
                                        </p:cTn>
                                        <p:tgtEl>
                                          <p:spTgt spid="32"/>
                                        </p:tgtEl>
                                        <p:attrNameLst>
                                          <p:attrName>style.visibility</p:attrName>
                                        </p:attrNameLst>
                                      </p:cBhvr>
                                      <p:to>
                                        <p:strVal val="visible"/>
                                      </p:to>
                                    </p:set>
                                    <p:animEffect transition="in" filter="randombar(horizontal)">
                                      <p:cBhvr>
                                        <p:cTn id="129" dur="1000"/>
                                        <p:tgtEl>
                                          <p:spTgt spid="32"/>
                                        </p:tgtEl>
                                      </p:cBhvr>
                                    </p:animEffect>
                                  </p:childTnLst>
                                </p:cTn>
                              </p:par>
                            </p:childTnLst>
                          </p:cTn>
                        </p:par>
                        <p:par>
                          <p:cTn id="130" fill="hold">
                            <p:stCondLst>
                              <p:cond delay="32500"/>
                            </p:stCondLst>
                            <p:childTnLst>
                              <p:par>
                                <p:cTn id="131" presetID="14" presetClass="entr" presetSubtype="10" fill="hold" nodeType="after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randombar(horizontal)">
                                      <p:cBhvr>
                                        <p:cTn id="133" dur="1000"/>
                                        <p:tgtEl>
                                          <p:spTgt spid="33"/>
                                        </p:tgtEl>
                                      </p:cBhvr>
                                    </p:animEffect>
                                  </p:childTnLst>
                                </p:cTn>
                              </p:par>
                            </p:childTnLst>
                          </p:cTn>
                        </p:par>
                        <p:par>
                          <p:cTn id="134" fill="hold">
                            <p:stCondLst>
                              <p:cond delay="33500"/>
                            </p:stCondLst>
                            <p:childTnLst>
                              <p:par>
                                <p:cTn id="135" presetID="14" presetClass="entr" presetSubtype="10" fill="hold" nodeType="afterEffect">
                                  <p:stCondLst>
                                    <p:cond delay="0"/>
                                  </p:stCondLst>
                                  <p:childTnLst>
                                    <p:set>
                                      <p:cBhvr>
                                        <p:cTn id="136" dur="1" fill="hold">
                                          <p:stCondLst>
                                            <p:cond delay="0"/>
                                          </p:stCondLst>
                                        </p:cTn>
                                        <p:tgtEl>
                                          <p:spTgt spid="34"/>
                                        </p:tgtEl>
                                        <p:attrNameLst>
                                          <p:attrName>style.visibility</p:attrName>
                                        </p:attrNameLst>
                                      </p:cBhvr>
                                      <p:to>
                                        <p:strVal val="visible"/>
                                      </p:to>
                                    </p:set>
                                    <p:animEffect transition="in" filter="randombar(horizontal)">
                                      <p:cBhvr>
                                        <p:cTn id="137" dur="1000"/>
                                        <p:tgtEl>
                                          <p:spTgt spid="34"/>
                                        </p:tgtEl>
                                      </p:cBhvr>
                                    </p:animEffect>
                                  </p:childTnLst>
                                </p:cTn>
                              </p:par>
                            </p:childTnLst>
                          </p:cTn>
                        </p:par>
                        <p:par>
                          <p:cTn id="138" fill="hold">
                            <p:stCondLst>
                              <p:cond delay="34500"/>
                            </p:stCondLst>
                            <p:childTnLst>
                              <p:par>
                                <p:cTn id="139" presetID="14" presetClass="entr" presetSubtype="10" fill="hold" nodeType="afterEffect">
                                  <p:stCondLst>
                                    <p:cond delay="0"/>
                                  </p:stCondLst>
                                  <p:childTnLst>
                                    <p:set>
                                      <p:cBhvr>
                                        <p:cTn id="140" dur="1" fill="hold">
                                          <p:stCondLst>
                                            <p:cond delay="0"/>
                                          </p:stCondLst>
                                        </p:cTn>
                                        <p:tgtEl>
                                          <p:spTgt spid="35"/>
                                        </p:tgtEl>
                                        <p:attrNameLst>
                                          <p:attrName>style.visibility</p:attrName>
                                        </p:attrNameLst>
                                      </p:cBhvr>
                                      <p:to>
                                        <p:strVal val="visible"/>
                                      </p:to>
                                    </p:set>
                                    <p:animEffect transition="in" filter="randombar(horizontal)">
                                      <p:cBhvr>
                                        <p:cTn id="141" dur="1000"/>
                                        <p:tgtEl>
                                          <p:spTgt spid="35"/>
                                        </p:tgtEl>
                                      </p:cBhvr>
                                    </p:animEffect>
                                  </p:childTnLst>
                                </p:cTn>
                              </p:par>
                            </p:childTnLst>
                          </p:cTn>
                        </p:par>
                        <p:par>
                          <p:cTn id="142" fill="hold">
                            <p:stCondLst>
                              <p:cond delay="35500"/>
                            </p:stCondLst>
                            <p:childTnLst>
                              <p:par>
                                <p:cTn id="143" presetID="14" presetClass="entr" presetSubtype="10" fill="hold" nodeType="after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randombar(horizontal)">
                                      <p:cBhvr>
                                        <p:cTn id="145" dur="1000"/>
                                        <p:tgtEl>
                                          <p:spTgt spid="36"/>
                                        </p:tgtEl>
                                      </p:cBhvr>
                                    </p:animEffect>
                                  </p:childTnLst>
                                </p:cTn>
                              </p:par>
                            </p:childTnLst>
                          </p:cTn>
                        </p:par>
                        <p:par>
                          <p:cTn id="146" fill="hold">
                            <p:stCondLst>
                              <p:cond delay="36500"/>
                            </p:stCondLst>
                            <p:childTnLst>
                              <p:par>
                                <p:cTn id="147" presetID="14" presetClass="entr" presetSubtype="10" fill="hold" nodeType="afterEffect">
                                  <p:stCondLst>
                                    <p:cond delay="0"/>
                                  </p:stCondLst>
                                  <p:childTnLst>
                                    <p:set>
                                      <p:cBhvr>
                                        <p:cTn id="148" dur="1" fill="hold">
                                          <p:stCondLst>
                                            <p:cond delay="0"/>
                                          </p:stCondLst>
                                        </p:cTn>
                                        <p:tgtEl>
                                          <p:spTgt spid="37"/>
                                        </p:tgtEl>
                                        <p:attrNameLst>
                                          <p:attrName>style.visibility</p:attrName>
                                        </p:attrNameLst>
                                      </p:cBhvr>
                                      <p:to>
                                        <p:strVal val="visible"/>
                                      </p:to>
                                    </p:set>
                                    <p:animEffect transition="in" filter="randombar(horizontal)">
                                      <p:cBhvr>
                                        <p:cTn id="149" dur="1000"/>
                                        <p:tgtEl>
                                          <p:spTgt spid="37"/>
                                        </p:tgtEl>
                                      </p:cBhvr>
                                    </p:animEffect>
                                  </p:childTnLst>
                                </p:cTn>
                              </p:par>
                            </p:childTnLst>
                          </p:cTn>
                        </p:par>
                        <p:par>
                          <p:cTn id="150" fill="hold">
                            <p:stCondLst>
                              <p:cond delay="37500"/>
                            </p:stCondLst>
                            <p:childTnLst>
                              <p:par>
                                <p:cTn id="151" presetID="14" presetClass="entr" presetSubtype="10" fill="hold" nodeType="afterEffect">
                                  <p:stCondLst>
                                    <p:cond delay="0"/>
                                  </p:stCondLst>
                                  <p:childTnLst>
                                    <p:set>
                                      <p:cBhvr>
                                        <p:cTn id="152" dur="1" fill="hold">
                                          <p:stCondLst>
                                            <p:cond delay="0"/>
                                          </p:stCondLst>
                                        </p:cTn>
                                        <p:tgtEl>
                                          <p:spTgt spid="38"/>
                                        </p:tgtEl>
                                        <p:attrNameLst>
                                          <p:attrName>style.visibility</p:attrName>
                                        </p:attrNameLst>
                                      </p:cBhvr>
                                      <p:to>
                                        <p:strVal val="visible"/>
                                      </p:to>
                                    </p:set>
                                    <p:animEffect transition="in" filter="randombar(horizontal)">
                                      <p:cBhvr>
                                        <p:cTn id="153" dur="1000"/>
                                        <p:tgtEl>
                                          <p:spTgt spid="38"/>
                                        </p:tgtEl>
                                      </p:cBhvr>
                                    </p:animEffect>
                                  </p:childTnLst>
                                </p:cTn>
                              </p:par>
                            </p:childTnLst>
                          </p:cTn>
                        </p:par>
                        <p:par>
                          <p:cTn id="154" fill="hold">
                            <p:stCondLst>
                              <p:cond delay="38500"/>
                            </p:stCondLst>
                            <p:childTnLst>
                              <p:par>
                                <p:cTn id="155" presetID="14" presetClass="entr" presetSubtype="10" fill="hold" nodeType="afterEffect">
                                  <p:stCondLst>
                                    <p:cond delay="0"/>
                                  </p:stCondLst>
                                  <p:childTnLst>
                                    <p:set>
                                      <p:cBhvr>
                                        <p:cTn id="156" dur="1" fill="hold">
                                          <p:stCondLst>
                                            <p:cond delay="0"/>
                                          </p:stCondLst>
                                        </p:cTn>
                                        <p:tgtEl>
                                          <p:spTgt spid="39"/>
                                        </p:tgtEl>
                                        <p:attrNameLst>
                                          <p:attrName>style.visibility</p:attrName>
                                        </p:attrNameLst>
                                      </p:cBhvr>
                                      <p:to>
                                        <p:strVal val="visible"/>
                                      </p:to>
                                    </p:set>
                                    <p:animEffect transition="in" filter="randombar(horizontal)">
                                      <p:cBhvr>
                                        <p:cTn id="157" dur="1000"/>
                                        <p:tgtEl>
                                          <p:spTgt spid="39"/>
                                        </p:tgtEl>
                                      </p:cBhvr>
                                    </p:animEffect>
                                  </p:childTnLst>
                                </p:cTn>
                              </p:par>
                            </p:childTnLst>
                          </p:cTn>
                        </p:par>
                        <p:par>
                          <p:cTn id="158" fill="hold">
                            <p:stCondLst>
                              <p:cond delay="39500"/>
                            </p:stCondLst>
                            <p:childTnLst>
                              <p:par>
                                <p:cTn id="159" presetID="14" presetClass="entr" presetSubtype="10" fill="hold" nodeType="afterEffect">
                                  <p:stCondLst>
                                    <p:cond delay="0"/>
                                  </p:stCondLst>
                                  <p:childTnLst>
                                    <p:set>
                                      <p:cBhvr>
                                        <p:cTn id="160" dur="1" fill="hold">
                                          <p:stCondLst>
                                            <p:cond delay="0"/>
                                          </p:stCondLst>
                                        </p:cTn>
                                        <p:tgtEl>
                                          <p:spTgt spid="40"/>
                                        </p:tgtEl>
                                        <p:attrNameLst>
                                          <p:attrName>style.visibility</p:attrName>
                                        </p:attrNameLst>
                                      </p:cBhvr>
                                      <p:to>
                                        <p:strVal val="visible"/>
                                      </p:to>
                                    </p:set>
                                    <p:animEffect transition="in" filter="randombar(horizontal)">
                                      <p:cBhvr>
                                        <p:cTn id="161" dur="1000"/>
                                        <p:tgtEl>
                                          <p:spTgt spid="40"/>
                                        </p:tgtEl>
                                      </p:cBhvr>
                                    </p:animEffect>
                                  </p:childTnLst>
                                </p:cTn>
                              </p:par>
                            </p:childTnLst>
                          </p:cTn>
                        </p:par>
                        <p:par>
                          <p:cTn id="162" fill="hold">
                            <p:stCondLst>
                              <p:cond delay="40500"/>
                            </p:stCondLst>
                            <p:childTnLst>
                              <p:par>
                                <p:cTn id="163" presetID="14" presetClass="entr" presetSubtype="10" fill="hold" nodeType="afterEffect">
                                  <p:stCondLst>
                                    <p:cond delay="0"/>
                                  </p:stCondLst>
                                  <p:childTnLst>
                                    <p:set>
                                      <p:cBhvr>
                                        <p:cTn id="164" dur="1" fill="hold">
                                          <p:stCondLst>
                                            <p:cond delay="0"/>
                                          </p:stCondLst>
                                        </p:cTn>
                                        <p:tgtEl>
                                          <p:spTgt spid="41"/>
                                        </p:tgtEl>
                                        <p:attrNameLst>
                                          <p:attrName>style.visibility</p:attrName>
                                        </p:attrNameLst>
                                      </p:cBhvr>
                                      <p:to>
                                        <p:strVal val="visible"/>
                                      </p:to>
                                    </p:set>
                                    <p:animEffect transition="in" filter="randombar(horizontal)">
                                      <p:cBhvr>
                                        <p:cTn id="165"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10" name="Рисунок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
        <p:nvSpPr>
          <p:cNvPr id="11" name="Прямоугольник 10">
            <a:hlinkClick r:id="rId11" action="ppaction://hlinksldjump"/>
          </p:cNvPr>
          <p:cNvSpPr/>
          <p:nvPr/>
        </p:nvSpPr>
        <p:spPr>
          <a:xfrm>
            <a:off x="0" y="0"/>
            <a:ext cx="12192000" cy="69743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0640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ppt_x"/>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ppt_x"/>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000" fill="hold"/>
                                        <p:tgtEl>
                                          <p:spTgt spid="5"/>
                                        </p:tgtEl>
                                        <p:attrNameLst>
                                          <p:attrName>ppt_x</p:attrName>
                                        </p:attrNameLst>
                                      </p:cBhvr>
                                      <p:tavLst>
                                        <p:tav tm="0">
                                          <p:val>
                                            <p:strVal val="#ppt_x"/>
                                          </p:val>
                                        </p:tav>
                                        <p:tav tm="100000">
                                          <p:val>
                                            <p:strVal val="#ppt_x"/>
                                          </p:val>
                                        </p:tav>
                                      </p:tavLst>
                                    </p:anim>
                                    <p:anim calcmode="lin" valueType="num">
                                      <p:cBhvr additive="base">
                                        <p:cTn id="23" dur="2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000" fill="hold"/>
                                        <p:tgtEl>
                                          <p:spTgt spid="6"/>
                                        </p:tgtEl>
                                        <p:attrNameLst>
                                          <p:attrName>ppt_x</p:attrName>
                                        </p:attrNameLst>
                                      </p:cBhvr>
                                      <p:tavLst>
                                        <p:tav tm="0">
                                          <p:val>
                                            <p:strVal val="#ppt_x"/>
                                          </p:val>
                                        </p:tav>
                                        <p:tav tm="100000">
                                          <p:val>
                                            <p:strVal val="#ppt_x"/>
                                          </p:val>
                                        </p:tav>
                                      </p:tavLst>
                                    </p:anim>
                                    <p:anim calcmode="lin" valueType="num">
                                      <p:cBhvr additive="base">
                                        <p:cTn id="28" dur="20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2000" fill="hold"/>
                                        <p:tgtEl>
                                          <p:spTgt spid="7"/>
                                        </p:tgtEl>
                                        <p:attrNameLst>
                                          <p:attrName>ppt_x</p:attrName>
                                        </p:attrNameLst>
                                      </p:cBhvr>
                                      <p:tavLst>
                                        <p:tav tm="0">
                                          <p:val>
                                            <p:strVal val="#ppt_x"/>
                                          </p:val>
                                        </p:tav>
                                        <p:tav tm="100000">
                                          <p:val>
                                            <p:strVal val="#ppt_x"/>
                                          </p:val>
                                        </p:tav>
                                      </p:tavLst>
                                    </p:anim>
                                    <p:anim calcmode="lin" valueType="num">
                                      <p:cBhvr additive="base">
                                        <p:cTn id="33" dur="20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2" presetClass="entr" presetSubtype="4"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 fill="hold"/>
                                        <p:tgtEl>
                                          <p:spTgt spid="8"/>
                                        </p:tgtEl>
                                        <p:attrNameLst>
                                          <p:attrName>ppt_x</p:attrName>
                                        </p:attrNameLst>
                                      </p:cBhvr>
                                      <p:tavLst>
                                        <p:tav tm="0">
                                          <p:val>
                                            <p:strVal val="#ppt_x"/>
                                          </p:val>
                                        </p:tav>
                                        <p:tav tm="100000">
                                          <p:val>
                                            <p:strVal val="#ppt_x"/>
                                          </p:val>
                                        </p:tav>
                                      </p:tavLst>
                                    </p:anim>
                                    <p:anim calcmode="lin" valueType="num">
                                      <p:cBhvr additive="base">
                                        <p:cTn id="38" dur="20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14000"/>
                            </p:stCondLst>
                            <p:childTnLst>
                              <p:par>
                                <p:cTn id="40" presetID="2" presetClass="entr" presetSubtype="4"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2000" fill="hold"/>
                                        <p:tgtEl>
                                          <p:spTgt spid="9"/>
                                        </p:tgtEl>
                                        <p:attrNameLst>
                                          <p:attrName>ppt_x</p:attrName>
                                        </p:attrNameLst>
                                      </p:cBhvr>
                                      <p:tavLst>
                                        <p:tav tm="0">
                                          <p:val>
                                            <p:strVal val="#ppt_x"/>
                                          </p:val>
                                        </p:tav>
                                        <p:tav tm="100000">
                                          <p:val>
                                            <p:strVal val="#ppt_x"/>
                                          </p:val>
                                        </p:tav>
                                      </p:tavLst>
                                    </p:anim>
                                    <p:anim calcmode="lin" valueType="num">
                                      <p:cBhvr additive="base">
                                        <p:cTn id="43" dur="2000" fill="hold"/>
                                        <p:tgtEl>
                                          <p:spTgt spid="9"/>
                                        </p:tgtEl>
                                        <p:attrNameLst>
                                          <p:attrName>ppt_y</p:attrName>
                                        </p:attrNameLst>
                                      </p:cBhvr>
                                      <p:tavLst>
                                        <p:tav tm="0">
                                          <p:val>
                                            <p:strVal val="1+#ppt_h/2"/>
                                          </p:val>
                                        </p:tav>
                                        <p:tav tm="100000">
                                          <p:val>
                                            <p:strVal val="#ppt_y"/>
                                          </p:val>
                                        </p:tav>
                                      </p:tavLst>
                                    </p:anim>
                                  </p:childTnLst>
                                </p:cTn>
                              </p:par>
                            </p:childTnLst>
                          </p:cTn>
                        </p:par>
                        <p:par>
                          <p:cTn id="44" fill="hold">
                            <p:stCondLst>
                              <p:cond delay="16000"/>
                            </p:stCondLst>
                            <p:childTnLst>
                              <p:par>
                                <p:cTn id="45" presetID="2" presetClass="entr" presetSubtype="4"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2000" fill="hold"/>
                                        <p:tgtEl>
                                          <p:spTgt spid="10"/>
                                        </p:tgtEl>
                                        <p:attrNameLst>
                                          <p:attrName>ppt_x</p:attrName>
                                        </p:attrNameLst>
                                      </p:cBhvr>
                                      <p:tavLst>
                                        <p:tav tm="0">
                                          <p:val>
                                            <p:strVal val="#ppt_x"/>
                                          </p:val>
                                        </p:tav>
                                        <p:tav tm="100000">
                                          <p:val>
                                            <p:strVal val="#ppt_x"/>
                                          </p:val>
                                        </p:tav>
                                      </p:tavLst>
                                    </p:anim>
                                    <p:anim calcmode="lin" valueType="num">
                                      <p:cBhvr additive="base">
                                        <p:cTn id="48"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Объект 8"/>
          <p:cNvGraphicFramePr>
            <a:graphicFrameLocks noChangeAspect="1"/>
          </p:cNvGraphicFramePr>
          <p:nvPr>
            <p:extLst>
              <p:ext uri="{D42A27DB-BD31-4B8C-83A1-F6EECF244321}">
                <p14:modId xmlns:p14="http://schemas.microsoft.com/office/powerpoint/2010/main" val="1630105669"/>
              </p:ext>
            </p:extLst>
          </p:nvPr>
        </p:nvGraphicFramePr>
        <p:xfrm>
          <a:off x="7522197" y="0"/>
          <a:ext cx="4669803" cy="7197996"/>
        </p:xfrm>
        <a:graphic>
          <a:graphicData uri="http://schemas.openxmlformats.org/presentationml/2006/ole">
            <mc:AlternateContent xmlns:mc="http://schemas.openxmlformats.org/markup-compatibility/2006">
              <mc:Choice xmlns:v="urn:schemas-microsoft-com:vml" Requires="v">
                <p:oleObj spid="_x0000_s1063" name="Acrobat Document" r:id="rId3" imgW="5667360" imgH="8020014" progId="AcroExch.Document.DC">
                  <p:embed/>
                </p:oleObj>
              </mc:Choice>
              <mc:Fallback>
                <p:oleObj name="Acrobat Document" r:id="rId3" imgW="5667360" imgH="8020014" progId="AcroExch.Document.DC">
                  <p:embed/>
                  <p:pic>
                    <p:nvPicPr>
                      <p:cNvPr id="0" name=""/>
                      <p:cNvPicPr/>
                      <p:nvPr/>
                    </p:nvPicPr>
                    <p:blipFill>
                      <a:blip r:embed="rId4"/>
                      <a:stretch>
                        <a:fillRect/>
                      </a:stretch>
                    </p:blipFill>
                    <p:spPr>
                      <a:xfrm>
                        <a:off x="7522197" y="0"/>
                        <a:ext cx="4669803" cy="7197996"/>
                      </a:xfrm>
                      <a:prstGeom prst="rect">
                        <a:avLst/>
                      </a:prstGeom>
                    </p:spPr>
                  </p:pic>
                </p:oleObj>
              </mc:Fallback>
            </mc:AlternateContent>
          </a:graphicData>
        </a:graphic>
      </p:graphicFrame>
      <p:graphicFrame>
        <p:nvGraphicFramePr>
          <p:cNvPr id="10" name="Объект 9"/>
          <p:cNvGraphicFramePr>
            <a:graphicFrameLocks noChangeAspect="1"/>
          </p:cNvGraphicFramePr>
          <p:nvPr>
            <p:extLst>
              <p:ext uri="{D42A27DB-BD31-4B8C-83A1-F6EECF244321}">
                <p14:modId xmlns:p14="http://schemas.microsoft.com/office/powerpoint/2010/main" val="3720393563"/>
              </p:ext>
            </p:extLst>
          </p:nvPr>
        </p:nvGraphicFramePr>
        <p:xfrm>
          <a:off x="6831760" y="0"/>
          <a:ext cx="4532483" cy="6758247"/>
        </p:xfrm>
        <a:graphic>
          <a:graphicData uri="http://schemas.openxmlformats.org/presentationml/2006/ole">
            <mc:AlternateContent xmlns:mc="http://schemas.openxmlformats.org/markup-compatibility/2006">
              <mc:Choice xmlns:v="urn:schemas-microsoft-com:vml" Requires="v">
                <p:oleObj spid="_x0000_s1064" name="Acrobat Document" r:id="rId5" imgW="5667360" imgH="8020014" progId="AcroExch.Document.DC">
                  <p:embed/>
                </p:oleObj>
              </mc:Choice>
              <mc:Fallback>
                <p:oleObj name="Acrobat Document" r:id="rId5" imgW="5667360" imgH="8020014" progId="AcroExch.Document.DC">
                  <p:embed/>
                  <p:pic>
                    <p:nvPicPr>
                      <p:cNvPr id="0" name=""/>
                      <p:cNvPicPr/>
                      <p:nvPr/>
                    </p:nvPicPr>
                    <p:blipFill>
                      <a:blip r:embed="rId6"/>
                      <a:stretch>
                        <a:fillRect/>
                      </a:stretch>
                    </p:blipFill>
                    <p:spPr>
                      <a:xfrm>
                        <a:off x="6831760" y="0"/>
                        <a:ext cx="4532483" cy="6758247"/>
                      </a:xfrm>
                      <a:prstGeom prst="rect">
                        <a:avLst/>
                      </a:prstGeom>
                    </p:spPr>
                  </p:pic>
                </p:oleObj>
              </mc:Fallback>
            </mc:AlternateContent>
          </a:graphicData>
        </a:graphic>
      </p:graphicFrame>
      <p:graphicFrame>
        <p:nvGraphicFramePr>
          <p:cNvPr id="11" name="Объект 10"/>
          <p:cNvGraphicFramePr>
            <a:graphicFrameLocks noChangeAspect="1"/>
          </p:cNvGraphicFramePr>
          <p:nvPr>
            <p:extLst>
              <p:ext uri="{D42A27DB-BD31-4B8C-83A1-F6EECF244321}">
                <p14:modId xmlns:p14="http://schemas.microsoft.com/office/powerpoint/2010/main" val="2381226130"/>
              </p:ext>
            </p:extLst>
          </p:nvPr>
        </p:nvGraphicFramePr>
        <p:xfrm>
          <a:off x="5775093" y="0"/>
          <a:ext cx="4551791" cy="6858000"/>
        </p:xfrm>
        <a:graphic>
          <a:graphicData uri="http://schemas.openxmlformats.org/presentationml/2006/ole">
            <mc:AlternateContent xmlns:mc="http://schemas.openxmlformats.org/markup-compatibility/2006">
              <mc:Choice xmlns:v="urn:schemas-microsoft-com:vml" Requires="v">
                <p:oleObj spid="_x0000_s1065" name="Acrobat Document" r:id="rId7" imgW="5667360" imgH="8020014" progId="AcroExch.Document.DC">
                  <p:embed/>
                </p:oleObj>
              </mc:Choice>
              <mc:Fallback>
                <p:oleObj name="Acrobat Document" r:id="rId7" imgW="5667360" imgH="8020014" progId="AcroExch.Document.DC">
                  <p:embed/>
                  <p:pic>
                    <p:nvPicPr>
                      <p:cNvPr id="0" name=""/>
                      <p:cNvPicPr/>
                      <p:nvPr/>
                    </p:nvPicPr>
                    <p:blipFill>
                      <a:blip r:embed="rId8"/>
                      <a:stretch>
                        <a:fillRect/>
                      </a:stretch>
                    </p:blipFill>
                    <p:spPr>
                      <a:xfrm>
                        <a:off x="5775093" y="0"/>
                        <a:ext cx="4551791" cy="6858000"/>
                      </a:xfrm>
                      <a:prstGeom prst="rect">
                        <a:avLst/>
                      </a:prstGeom>
                    </p:spPr>
                  </p:pic>
                </p:oleObj>
              </mc:Fallback>
            </mc:AlternateContent>
          </a:graphicData>
        </a:graphic>
      </p:graphicFrame>
      <p:graphicFrame>
        <p:nvGraphicFramePr>
          <p:cNvPr id="12" name="Объект 11"/>
          <p:cNvGraphicFramePr>
            <a:graphicFrameLocks noChangeAspect="1"/>
          </p:cNvGraphicFramePr>
          <p:nvPr>
            <p:extLst>
              <p:ext uri="{D42A27DB-BD31-4B8C-83A1-F6EECF244321}">
                <p14:modId xmlns:p14="http://schemas.microsoft.com/office/powerpoint/2010/main" val="138122528"/>
              </p:ext>
            </p:extLst>
          </p:nvPr>
        </p:nvGraphicFramePr>
        <p:xfrm>
          <a:off x="4434831" y="1"/>
          <a:ext cx="4654358" cy="6857999"/>
        </p:xfrm>
        <a:graphic>
          <a:graphicData uri="http://schemas.openxmlformats.org/presentationml/2006/ole">
            <mc:AlternateContent xmlns:mc="http://schemas.openxmlformats.org/markup-compatibility/2006">
              <mc:Choice xmlns:v="urn:schemas-microsoft-com:vml" Requires="v">
                <p:oleObj spid="_x0000_s1066" name="Acrobat Document" r:id="rId9" imgW="5667360" imgH="8020014" progId="AcroExch.Document.DC">
                  <p:embed/>
                </p:oleObj>
              </mc:Choice>
              <mc:Fallback>
                <p:oleObj name="Acrobat Document" r:id="rId9" imgW="5667360" imgH="8020014" progId="AcroExch.Document.DC">
                  <p:embed/>
                  <p:pic>
                    <p:nvPicPr>
                      <p:cNvPr id="0" name=""/>
                      <p:cNvPicPr/>
                      <p:nvPr/>
                    </p:nvPicPr>
                    <p:blipFill>
                      <a:blip r:embed="rId10"/>
                      <a:stretch>
                        <a:fillRect/>
                      </a:stretch>
                    </p:blipFill>
                    <p:spPr>
                      <a:xfrm>
                        <a:off x="4434831" y="1"/>
                        <a:ext cx="4654358" cy="6857999"/>
                      </a:xfrm>
                      <a:prstGeom prst="rect">
                        <a:avLst/>
                      </a:prstGeom>
                    </p:spPr>
                  </p:pic>
                </p:oleObj>
              </mc:Fallback>
            </mc:AlternateContent>
          </a:graphicData>
        </a:graphic>
      </p:graphicFrame>
      <p:graphicFrame>
        <p:nvGraphicFramePr>
          <p:cNvPr id="13" name="Объект 12"/>
          <p:cNvGraphicFramePr>
            <a:graphicFrameLocks noChangeAspect="1"/>
          </p:cNvGraphicFramePr>
          <p:nvPr>
            <p:extLst>
              <p:ext uri="{D42A27DB-BD31-4B8C-83A1-F6EECF244321}">
                <p14:modId xmlns:p14="http://schemas.microsoft.com/office/powerpoint/2010/main" val="304625399"/>
              </p:ext>
            </p:extLst>
          </p:nvPr>
        </p:nvGraphicFramePr>
        <p:xfrm>
          <a:off x="2765274" y="0"/>
          <a:ext cx="4958561" cy="7016405"/>
        </p:xfrm>
        <a:graphic>
          <a:graphicData uri="http://schemas.openxmlformats.org/presentationml/2006/ole">
            <mc:AlternateContent xmlns:mc="http://schemas.openxmlformats.org/markup-compatibility/2006">
              <mc:Choice xmlns:v="urn:schemas-microsoft-com:vml" Requires="v">
                <p:oleObj spid="_x0000_s1067" name="Acrobat Document" r:id="rId11" imgW="5667360" imgH="8020014" progId="AcroExch.Document.DC">
                  <p:embed/>
                </p:oleObj>
              </mc:Choice>
              <mc:Fallback>
                <p:oleObj name="Acrobat Document" r:id="rId11" imgW="5667360" imgH="8020014" progId="AcroExch.Document.DC">
                  <p:embed/>
                  <p:pic>
                    <p:nvPicPr>
                      <p:cNvPr id="0" name=""/>
                      <p:cNvPicPr/>
                      <p:nvPr/>
                    </p:nvPicPr>
                    <p:blipFill>
                      <a:blip r:embed="rId12"/>
                      <a:stretch>
                        <a:fillRect/>
                      </a:stretch>
                    </p:blipFill>
                    <p:spPr>
                      <a:xfrm>
                        <a:off x="2765274" y="0"/>
                        <a:ext cx="4958561" cy="7016405"/>
                      </a:xfrm>
                      <a:prstGeom prst="rect">
                        <a:avLst/>
                      </a:prstGeom>
                    </p:spPr>
                  </p:pic>
                </p:oleObj>
              </mc:Fallback>
            </mc:AlternateContent>
          </a:graphicData>
        </a:graphic>
      </p:graphicFrame>
      <p:graphicFrame>
        <p:nvGraphicFramePr>
          <p:cNvPr id="14" name="Объект 13"/>
          <p:cNvGraphicFramePr>
            <a:graphicFrameLocks noChangeAspect="1"/>
          </p:cNvGraphicFramePr>
          <p:nvPr>
            <p:extLst>
              <p:ext uri="{D42A27DB-BD31-4B8C-83A1-F6EECF244321}">
                <p14:modId xmlns:p14="http://schemas.microsoft.com/office/powerpoint/2010/main" val="1259895042"/>
              </p:ext>
            </p:extLst>
          </p:nvPr>
        </p:nvGraphicFramePr>
        <p:xfrm>
          <a:off x="1986148" y="0"/>
          <a:ext cx="4756923" cy="6858000"/>
        </p:xfrm>
        <a:graphic>
          <a:graphicData uri="http://schemas.openxmlformats.org/presentationml/2006/ole">
            <mc:AlternateContent xmlns:mc="http://schemas.openxmlformats.org/markup-compatibility/2006">
              <mc:Choice xmlns:v="urn:schemas-microsoft-com:vml" Requires="v">
                <p:oleObj spid="_x0000_s1068" name="Acrobat Document" r:id="rId13" imgW="5667360" imgH="8020014" progId="AcroExch.Document.DC">
                  <p:embed/>
                </p:oleObj>
              </mc:Choice>
              <mc:Fallback>
                <p:oleObj name="Acrobat Document" r:id="rId13" imgW="5667360" imgH="8020014" progId="AcroExch.Document.DC">
                  <p:embed/>
                  <p:pic>
                    <p:nvPicPr>
                      <p:cNvPr id="0" name=""/>
                      <p:cNvPicPr/>
                      <p:nvPr/>
                    </p:nvPicPr>
                    <p:blipFill>
                      <a:blip r:embed="rId14"/>
                      <a:stretch>
                        <a:fillRect/>
                      </a:stretch>
                    </p:blipFill>
                    <p:spPr>
                      <a:xfrm>
                        <a:off x="1986148" y="0"/>
                        <a:ext cx="4756923" cy="6858000"/>
                      </a:xfrm>
                      <a:prstGeom prst="rect">
                        <a:avLst/>
                      </a:prstGeom>
                    </p:spPr>
                  </p:pic>
                </p:oleObj>
              </mc:Fallback>
            </mc:AlternateContent>
          </a:graphicData>
        </a:graphic>
      </p:graphicFrame>
      <p:graphicFrame>
        <p:nvGraphicFramePr>
          <p:cNvPr id="15" name="Объект 14"/>
          <p:cNvGraphicFramePr>
            <a:graphicFrameLocks noChangeAspect="1"/>
          </p:cNvGraphicFramePr>
          <p:nvPr>
            <p:extLst>
              <p:ext uri="{D42A27DB-BD31-4B8C-83A1-F6EECF244321}">
                <p14:modId xmlns:p14="http://schemas.microsoft.com/office/powerpoint/2010/main" val="2759214338"/>
              </p:ext>
            </p:extLst>
          </p:nvPr>
        </p:nvGraphicFramePr>
        <p:xfrm>
          <a:off x="-45474" y="0"/>
          <a:ext cx="5207677" cy="6858000"/>
        </p:xfrm>
        <a:graphic>
          <a:graphicData uri="http://schemas.openxmlformats.org/presentationml/2006/ole">
            <mc:AlternateContent xmlns:mc="http://schemas.openxmlformats.org/markup-compatibility/2006">
              <mc:Choice xmlns:v="urn:schemas-microsoft-com:vml" Requires="v">
                <p:oleObj spid="_x0000_s1069" name="Acrobat Document" r:id="rId15" imgW="5667360" imgH="8020014" progId="AcroExch.Document.DC">
                  <p:embed/>
                </p:oleObj>
              </mc:Choice>
              <mc:Fallback>
                <p:oleObj name="Acrobat Document" r:id="rId15" imgW="5667360" imgH="8020014" progId="AcroExch.Document.DC">
                  <p:embed/>
                  <p:pic>
                    <p:nvPicPr>
                      <p:cNvPr id="0" name=""/>
                      <p:cNvPicPr/>
                      <p:nvPr/>
                    </p:nvPicPr>
                    <p:blipFill>
                      <a:blip r:embed="rId16"/>
                      <a:stretch>
                        <a:fillRect/>
                      </a:stretch>
                    </p:blipFill>
                    <p:spPr>
                      <a:xfrm>
                        <a:off x="-45474" y="0"/>
                        <a:ext cx="5207677" cy="6858000"/>
                      </a:xfrm>
                      <a:prstGeom prst="rect">
                        <a:avLst/>
                      </a:prstGeom>
                    </p:spPr>
                  </p:pic>
                </p:oleObj>
              </mc:Fallback>
            </mc:AlternateContent>
          </a:graphicData>
        </a:graphic>
      </p:graphicFrame>
    </p:spTree>
    <p:extLst>
      <p:ext uri="{BB962C8B-B14F-4D97-AF65-F5344CB8AC3E}">
        <p14:creationId xmlns:p14="http://schemas.microsoft.com/office/powerpoint/2010/main" val="3779991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4000" fill="hold"/>
                                        <p:tgtEl>
                                          <p:spTgt spid="9"/>
                                        </p:tgtEl>
                                        <p:attrNameLst>
                                          <p:attrName>ppt_x</p:attrName>
                                        </p:attrNameLst>
                                      </p:cBhvr>
                                      <p:tavLst>
                                        <p:tav tm="0">
                                          <p:val>
                                            <p:strVal val="0-#ppt_w/2"/>
                                          </p:val>
                                        </p:tav>
                                        <p:tav tm="100000">
                                          <p:val>
                                            <p:strVal val="#ppt_x"/>
                                          </p:val>
                                        </p:tav>
                                      </p:tavLst>
                                    </p:anim>
                                    <p:anim calcmode="lin" valueType="num">
                                      <p:cBhvr additive="base">
                                        <p:cTn id="8" dur="4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40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4000" fill="hold"/>
                                        <p:tgtEl>
                                          <p:spTgt spid="10"/>
                                        </p:tgtEl>
                                        <p:attrNameLst>
                                          <p:attrName>ppt_x</p:attrName>
                                        </p:attrNameLst>
                                      </p:cBhvr>
                                      <p:tavLst>
                                        <p:tav tm="0">
                                          <p:val>
                                            <p:strVal val="0-#ppt_w/2"/>
                                          </p:val>
                                        </p:tav>
                                        <p:tav tm="100000">
                                          <p:val>
                                            <p:strVal val="#ppt_x"/>
                                          </p:val>
                                        </p:tav>
                                      </p:tavLst>
                                    </p:anim>
                                    <p:anim calcmode="lin" valueType="num">
                                      <p:cBhvr additive="base">
                                        <p:cTn id="13" dur="40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8000"/>
                            </p:stCondLst>
                            <p:childTnLst>
                              <p:par>
                                <p:cTn id="15" presetID="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4000" fill="hold"/>
                                        <p:tgtEl>
                                          <p:spTgt spid="11"/>
                                        </p:tgtEl>
                                        <p:attrNameLst>
                                          <p:attrName>ppt_x</p:attrName>
                                        </p:attrNameLst>
                                      </p:cBhvr>
                                      <p:tavLst>
                                        <p:tav tm="0">
                                          <p:val>
                                            <p:strVal val="0-#ppt_w/2"/>
                                          </p:val>
                                        </p:tav>
                                        <p:tav tm="100000">
                                          <p:val>
                                            <p:strVal val="#ppt_x"/>
                                          </p:val>
                                        </p:tav>
                                      </p:tavLst>
                                    </p:anim>
                                    <p:anim calcmode="lin" valueType="num">
                                      <p:cBhvr additive="base">
                                        <p:cTn id="18" dur="40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2000"/>
                            </p:stCondLst>
                            <p:childTnLst>
                              <p:par>
                                <p:cTn id="20" presetID="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4000" fill="hold"/>
                                        <p:tgtEl>
                                          <p:spTgt spid="12"/>
                                        </p:tgtEl>
                                        <p:attrNameLst>
                                          <p:attrName>ppt_x</p:attrName>
                                        </p:attrNameLst>
                                      </p:cBhvr>
                                      <p:tavLst>
                                        <p:tav tm="0">
                                          <p:val>
                                            <p:strVal val="0-#ppt_w/2"/>
                                          </p:val>
                                        </p:tav>
                                        <p:tav tm="100000">
                                          <p:val>
                                            <p:strVal val="#ppt_x"/>
                                          </p:val>
                                        </p:tav>
                                      </p:tavLst>
                                    </p:anim>
                                    <p:anim calcmode="lin" valueType="num">
                                      <p:cBhvr additive="base">
                                        <p:cTn id="23" dur="40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16000"/>
                            </p:stCondLst>
                            <p:childTnLst>
                              <p:par>
                                <p:cTn id="25" presetID="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4000" fill="hold"/>
                                        <p:tgtEl>
                                          <p:spTgt spid="13"/>
                                        </p:tgtEl>
                                        <p:attrNameLst>
                                          <p:attrName>ppt_x</p:attrName>
                                        </p:attrNameLst>
                                      </p:cBhvr>
                                      <p:tavLst>
                                        <p:tav tm="0">
                                          <p:val>
                                            <p:strVal val="0-#ppt_w/2"/>
                                          </p:val>
                                        </p:tav>
                                        <p:tav tm="100000">
                                          <p:val>
                                            <p:strVal val="#ppt_x"/>
                                          </p:val>
                                        </p:tav>
                                      </p:tavLst>
                                    </p:anim>
                                    <p:anim calcmode="lin" valueType="num">
                                      <p:cBhvr additive="base">
                                        <p:cTn id="28" dur="400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20000"/>
                            </p:stCondLst>
                            <p:childTnLst>
                              <p:par>
                                <p:cTn id="30" presetID="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4000" fill="hold"/>
                                        <p:tgtEl>
                                          <p:spTgt spid="14"/>
                                        </p:tgtEl>
                                        <p:attrNameLst>
                                          <p:attrName>ppt_x</p:attrName>
                                        </p:attrNameLst>
                                      </p:cBhvr>
                                      <p:tavLst>
                                        <p:tav tm="0">
                                          <p:val>
                                            <p:strVal val="0-#ppt_w/2"/>
                                          </p:val>
                                        </p:tav>
                                        <p:tav tm="100000">
                                          <p:val>
                                            <p:strVal val="#ppt_x"/>
                                          </p:val>
                                        </p:tav>
                                      </p:tavLst>
                                    </p:anim>
                                    <p:anim calcmode="lin" valueType="num">
                                      <p:cBhvr additive="base">
                                        <p:cTn id="33" dur="40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24000"/>
                            </p:stCondLst>
                            <p:childTnLst>
                              <p:par>
                                <p:cTn id="35" presetID="2" presetClass="entr" presetSubtype="8"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4000" fill="hold"/>
                                        <p:tgtEl>
                                          <p:spTgt spid="15"/>
                                        </p:tgtEl>
                                        <p:attrNameLst>
                                          <p:attrName>ppt_x</p:attrName>
                                        </p:attrNameLst>
                                      </p:cBhvr>
                                      <p:tavLst>
                                        <p:tav tm="0">
                                          <p:val>
                                            <p:strVal val="0-#ppt_w/2"/>
                                          </p:val>
                                        </p:tav>
                                        <p:tav tm="100000">
                                          <p:val>
                                            <p:strVal val="#ppt_x"/>
                                          </p:val>
                                        </p:tav>
                                      </p:tavLst>
                                    </p:anim>
                                    <p:anim calcmode="lin" valueType="num">
                                      <p:cBhvr additive="base">
                                        <p:cTn id="38" dur="4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543739432"/>
              </p:ext>
            </p:extLst>
          </p:nvPr>
        </p:nvGraphicFramePr>
        <p:xfrm>
          <a:off x="0" y="-1745672"/>
          <a:ext cx="12256655" cy="14450741"/>
        </p:xfrm>
        <a:graphic>
          <a:graphicData uri="http://schemas.openxmlformats.org/drawingml/2006/table">
            <a:tbl>
              <a:tblPr>
                <a:tableStyleId>{5C22544A-7EE6-4342-B048-85BDC9FD1C3A}</a:tableStyleId>
              </a:tblPr>
              <a:tblGrid>
                <a:gridCol w="699272">
                  <a:extLst>
                    <a:ext uri="{9D8B030D-6E8A-4147-A177-3AD203B41FA5}">
                      <a16:colId xmlns:a16="http://schemas.microsoft.com/office/drawing/2014/main" val="2406302403"/>
                    </a:ext>
                  </a:extLst>
                </a:gridCol>
                <a:gridCol w="8041609">
                  <a:extLst>
                    <a:ext uri="{9D8B030D-6E8A-4147-A177-3AD203B41FA5}">
                      <a16:colId xmlns:a16="http://schemas.microsoft.com/office/drawing/2014/main" val="4002878045"/>
                    </a:ext>
                  </a:extLst>
                </a:gridCol>
                <a:gridCol w="1120920">
                  <a:extLst>
                    <a:ext uri="{9D8B030D-6E8A-4147-A177-3AD203B41FA5}">
                      <a16:colId xmlns:a16="http://schemas.microsoft.com/office/drawing/2014/main" val="3413748494"/>
                    </a:ext>
                  </a:extLst>
                </a:gridCol>
                <a:gridCol w="1629150">
                  <a:extLst>
                    <a:ext uri="{9D8B030D-6E8A-4147-A177-3AD203B41FA5}">
                      <a16:colId xmlns:a16="http://schemas.microsoft.com/office/drawing/2014/main" val="3370034314"/>
                    </a:ext>
                  </a:extLst>
                </a:gridCol>
                <a:gridCol w="765704">
                  <a:extLst>
                    <a:ext uri="{9D8B030D-6E8A-4147-A177-3AD203B41FA5}">
                      <a16:colId xmlns:a16="http://schemas.microsoft.com/office/drawing/2014/main" val="2604535853"/>
                    </a:ext>
                  </a:extLst>
                </a:gridCol>
              </a:tblGrid>
              <a:tr h="246514">
                <a:tc gridSpan="5">
                  <a:txBody>
                    <a:bodyPr/>
                    <a:lstStyle/>
                    <a:p>
                      <a:pPr algn="ctr" fontAlgn="b"/>
                      <a:r>
                        <a:rPr lang="ru-RU" sz="1400" u="none" strike="noStrike" dirty="0">
                          <a:effectLst/>
                        </a:rPr>
                        <a:t>РОЗРАХУНОК</a:t>
                      </a:r>
                      <a:endParaRPr lang="ru-RU" sz="1400" b="1" i="0" u="none" strike="noStrike" dirty="0">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8036890"/>
                  </a:ext>
                </a:extLst>
              </a:tr>
              <a:tr h="488959">
                <a:tc gridSpan="5">
                  <a:txBody>
                    <a:bodyPr/>
                    <a:lstStyle/>
                    <a:p>
                      <a:pPr algn="ctr" fontAlgn="b"/>
                      <a:r>
                        <a:rPr lang="ru-RU" sz="1400" u="none" strike="noStrike" dirty="0">
                          <a:effectLst/>
                        </a:rPr>
                        <a:t>до </a:t>
                      </a:r>
                      <a:r>
                        <a:rPr lang="ru-RU" sz="1400" u="none" strike="noStrike" dirty="0" err="1">
                          <a:effectLst/>
                        </a:rPr>
                        <a:t>кошторису</a:t>
                      </a:r>
                      <a:r>
                        <a:rPr lang="ru-RU" sz="1400" u="none" strike="noStrike" dirty="0">
                          <a:effectLst/>
                        </a:rPr>
                        <a:t> на 2020 </a:t>
                      </a:r>
                      <a:r>
                        <a:rPr lang="ru-RU" sz="1400" u="none" strike="noStrike" dirty="0" err="1">
                          <a:effectLst/>
                        </a:rPr>
                        <a:t>рік</a:t>
                      </a:r>
                      <a:r>
                        <a:rPr lang="ru-RU" sz="1400" u="none" strike="noStrike" dirty="0">
                          <a:effectLst/>
                        </a:rPr>
                        <a:t> по </a:t>
                      </a:r>
                      <a:r>
                        <a:rPr lang="ru-RU" sz="1400" u="none" strike="noStrike" dirty="0" err="1">
                          <a:effectLst/>
                        </a:rPr>
                        <a:t>загальному</a:t>
                      </a:r>
                      <a:r>
                        <a:rPr lang="ru-RU" sz="1400" u="none" strike="noStrike" dirty="0">
                          <a:effectLst/>
                        </a:rPr>
                        <a:t> фонду з </a:t>
                      </a:r>
                      <a:r>
                        <a:rPr lang="ru-RU" sz="1400" u="none" strike="noStrike" dirty="0" err="1">
                          <a:effectLst/>
                        </a:rPr>
                        <a:t>урахуванням</a:t>
                      </a:r>
                      <a:r>
                        <a:rPr lang="ru-RU" sz="1400" u="none" strike="noStrike" dirty="0">
                          <a:effectLst/>
                        </a:rPr>
                        <a:t> </a:t>
                      </a:r>
                      <a:r>
                        <a:rPr lang="ru-RU" sz="1400" u="none" strike="noStrike" dirty="0" err="1">
                          <a:effectLst/>
                        </a:rPr>
                        <a:t>змін</a:t>
                      </a:r>
                      <a:endParaRPr lang="ru-RU" sz="1400" b="1" i="0" u="none" strike="noStrike" dirty="0">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63984126"/>
                  </a:ext>
                </a:extLst>
              </a:tr>
              <a:tr h="488959">
                <a:tc gridSpan="5">
                  <a:txBody>
                    <a:bodyPr/>
                    <a:lstStyle/>
                    <a:p>
                      <a:pPr algn="ctr" fontAlgn="b"/>
                      <a:r>
                        <a:rPr lang="ru-RU" sz="1400" u="none" strike="noStrike" dirty="0">
                          <a:effectLst/>
                        </a:rPr>
                        <a:t>по департаменту </a:t>
                      </a:r>
                      <a:r>
                        <a:rPr lang="ru-RU" sz="1400" u="none" strike="noStrike" dirty="0" err="1">
                          <a:effectLst/>
                        </a:rPr>
                        <a:t>гуманітарної</a:t>
                      </a:r>
                      <a:r>
                        <a:rPr lang="ru-RU" sz="1400" u="none" strike="noStrike" dirty="0">
                          <a:effectLst/>
                        </a:rPr>
                        <a:t> </a:t>
                      </a:r>
                      <a:r>
                        <a:rPr lang="ru-RU" sz="1400" u="none" strike="noStrike" dirty="0" err="1">
                          <a:effectLst/>
                        </a:rPr>
                        <a:t>політики</a:t>
                      </a:r>
                      <a:r>
                        <a:rPr lang="ru-RU" sz="1400" u="none" strike="noStrike" dirty="0">
                          <a:effectLst/>
                        </a:rPr>
                        <a:t> </a:t>
                      </a:r>
                      <a:r>
                        <a:rPr lang="ru-RU" sz="1400" u="none" strike="noStrike" dirty="0" err="1">
                          <a:effectLst/>
                        </a:rPr>
                        <a:t>Дніпровської</a:t>
                      </a:r>
                      <a:r>
                        <a:rPr lang="ru-RU" sz="1400" u="none" strike="noStrike" dirty="0">
                          <a:effectLst/>
                        </a:rPr>
                        <a:t> </a:t>
                      </a:r>
                      <a:r>
                        <a:rPr lang="ru-RU" sz="1400" u="none" strike="noStrike" dirty="0" err="1">
                          <a:effectLst/>
                        </a:rPr>
                        <a:t>міської</a:t>
                      </a:r>
                      <a:r>
                        <a:rPr lang="ru-RU" sz="1400" u="none" strike="noStrike" dirty="0">
                          <a:effectLst/>
                        </a:rPr>
                        <a:t> ради</a:t>
                      </a:r>
                      <a:endParaRPr lang="ru-RU" sz="1400" b="1" i="0" u="none" strike="noStrike" dirty="0">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79129597"/>
                  </a:ext>
                </a:extLst>
              </a:tr>
              <a:tr h="973850">
                <a:tc gridSpan="5">
                  <a:txBody>
                    <a:bodyPr/>
                    <a:lstStyle/>
                    <a:p>
                      <a:pPr algn="ctr" fontAlgn="b"/>
                      <a:r>
                        <a:rPr lang="ru-RU" sz="1400" u="none" strike="noStrike" dirty="0" err="1">
                          <a:effectLst/>
                        </a:rPr>
                        <a:t>Комунальному</a:t>
                      </a:r>
                      <a:r>
                        <a:rPr lang="ru-RU" sz="1400" u="none" strike="noStrike" dirty="0">
                          <a:effectLst/>
                        </a:rPr>
                        <a:t> закладу </a:t>
                      </a:r>
                      <a:r>
                        <a:rPr lang="ru-RU" sz="1400" u="none" strike="noStrike" dirty="0" err="1">
                          <a:effectLst/>
                        </a:rPr>
                        <a:t>освіти</a:t>
                      </a:r>
                      <a:r>
                        <a:rPr lang="ru-RU" sz="1400" u="none" strike="noStrike" dirty="0">
                          <a:effectLst/>
                        </a:rPr>
                        <a:t> «</a:t>
                      </a:r>
                      <a:r>
                        <a:rPr lang="ru-RU" sz="1400" u="none" strike="noStrike" dirty="0" err="1">
                          <a:effectLst/>
                        </a:rPr>
                        <a:t>Навчально-виховне</a:t>
                      </a:r>
                      <a:r>
                        <a:rPr lang="ru-RU" sz="1400" u="none" strike="noStrike" dirty="0">
                          <a:effectLst/>
                        </a:rPr>
                        <a:t> </a:t>
                      </a:r>
                      <a:r>
                        <a:rPr lang="ru-RU" sz="1400" u="none" strike="noStrike" dirty="0" err="1">
                          <a:effectLst/>
                        </a:rPr>
                        <a:t>об’єднання</a:t>
                      </a:r>
                      <a:r>
                        <a:rPr lang="ru-RU" sz="1400" u="none" strike="noStrike" dirty="0">
                          <a:effectLst/>
                        </a:rPr>
                        <a:t> №136 «</a:t>
                      </a:r>
                      <a:r>
                        <a:rPr lang="ru-RU" sz="1400" u="none" strike="noStrike" dirty="0" err="1">
                          <a:effectLst/>
                        </a:rPr>
                        <a:t>класична</a:t>
                      </a:r>
                      <a:r>
                        <a:rPr lang="ru-RU" sz="1400" u="none" strike="noStrike" dirty="0">
                          <a:effectLst/>
                        </a:rPr>
                        <a:t> </a:t>
                      </a:r>
                      <a:r>
                        <a:rPr lang="ru-RU" sz="1400" u="none" strike="noStrike" dirty="0" err="1">
                          <a:effectLst/>
                        </a:rPr>
                        <a:t>ґімназія</a:t>
                      </a:r>
                      <a:r>
                        <a:rPr lang="ru-RU" sz="1400" u="none" strike="noStrike" dirty="0">
                          <a:effectLst/>
                        </a:rPr>
                        <a:t> </a:t>
                      </a:r>
                      <a:r>
                        <a:rPr lang="ru-RU" sz="1400" u="none" strike="noStrike" dirty="0" err="1">
                          <a:effectLst/>
                        </a:rPr>
                        <a:t>ім</a:t>
                      </a:r>
                      <a:r>
                        <a:rPr lang="ru-RU" sz="1400" u="none" strike="noStrike" dirty="0">
                          <a:effectLst/>
                        </a:rPr>
                        <a:t>. </a:t>
                      </a:r>
                      <a:r>
                        <a:rPr lang="ru-RU" sz="1400" u="none" strike="noStrike" dirty="0" err="1">
                          <a:effectLst/>
                        </a:rPr>
                        <a:t>Кирила</a:t>
                      </a:r>
                      <a:r>
                        <a:rPr lang="ru-RU" sz="1400" u="none" strike="noStrike" dirty="0">
                          <a:effectLst/>
                        </a:rPr>
                        <a:t> і </a:t>
                      </a:r>
                      <a:r>
                        <a:rPr lang="ru-RU" sz="1400" u="none" strike="noStrike" dirty="0" err="1">
                          <a:effectLst/>
                        </a:rPr>
                        <a:t>Мефодія</a:t>
                      </a:r>
                      <a:r>
                        <a:rPr lang="ru-RU" sz="1400" u="none" strike="noStrike" dirty="0">
                          <a:effectLst/>
                        </a:rPr>
                        <a:t> – початкова школа – </a:t>
                      </a:r>
                      <a:r>
                        <a:rPr lang="ru-RU" sz="1400" u="none" strike="noStrike" dirty="0" err="1">
                          <a:effectLst/>
                        </a:rPr>
                        <a:t>дошкільний</a:t>
                      </a:r>
                      <a:r>
                        <a:rPr lang="ru-RU" sz="1400" u="none" strike="noStrike" dirty="0">
                          <a:effectLst/>
                        </a:rPr>
                        <a:t> </a:t>
                      </a:r>
                      <a:r>
                        <a:rPr lang="ru-RU" sz="1400" u="none" strike="noStrike" dirty="0" err="1">
                          <a:effectLst/>
                        </a:rPr>
                        <a:t>навчальний</a:t>
                      </a:r>
                      <a:r>
                        <a:rPr lang="ru-RU" sz="1400" u="none" strike="noStrike" dirty="0">
                          <a:effectLst/>
                        </a:rPr>
                        <a:t> заклад – </a:t>
                      </a:r>
                      <a:r>
                        <a:rPr lang="ru-RU" sz="1400" u="none" strike="noStrike" dirty="0" err="1">
                          <a:effectLst/>
                        </a:rPr>
                        <a:t>валеологічний</a:t>
                      </a:r>
                      <a:r>
                        <a:rPr lang="ru-RU" sz="1400" u="none" strike="noStrike" dirty="0">
                          <a:effectLst/>
                        </a:rPr>
                        <a:t> центр» ДМР</a:t>
                      </a:r>
                      <a:endParaRPr lang="ru-RU" sz="1400" b="1" i="0" u="none" strike="noStrike" dirty="0">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59585147"/>
                  </a:ext>
                </a:extLst>
              </a:tr>
              <a:tr h="246514">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ctr" fontAlgn="b"/>
                      <a:endParaRPr lang="ru-RU" sz="1400" b="1" i="0" u="none" strike="noStrike" dirty="0">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ctr" fontAlgn="b"/>
                      <a:endParaRPr lang="ru-RU" sz="1400" b="1" i="0" u="none" strike="noStrike" dirty="0">
                        <a:solidFill>
                          <a:srgbClr val="000000"/>
                        </a:solidFill>
                        <a:effectLst/>
                        <a:latin typeface="Times New Roman" panose="02020603050405020304" pitchFamily="18" charset="0"/>
                      </a:endParaRPr>
                    </a:p>
                  </a:txBody>
                  <a:tcPr marL="4092" marR="4092" marT="4092" marB="0" anchor="b"/>
                </a:tc>
                <a:tc>
                  <a:txBody>
                    <a:bodyPr/>
                    <a:lstStyle/>
                    <a:p>
                      <a:pPr algn="ctr" fontAlgn="b"/>
                      <a:endParaRPr lang="ru-RU" sz="1400" b="1" i="0" u="none" strike="noStrike">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2777489404"/>
                  </a:ext>
                </a:extLst>
              </a:tr>
              <a:tr h="246514">
                <a:tc>
                  <a:txBody>
                    <a:bodyPr/>
                    <a:lstStyle/>
                    <a:p>
                      <a:pPr algn="ctr" fontAlgn="b"/>
                      <a:r>
                        <a:rPr lang="ru-RU" sz="600" u="none" strike="noStrike">
                          <a:effectLst/>
                        </a:rPr>
                        <a:t>2210</a:t>
                      </a:r>
                      <a:endParaRPr lang="ru-RU" sz="600" b="1" i="0" u="none" strike="noStrike">
                        <a:solidFill>
                          <a:srgbClr val="000000"/>
                        </a:solidFill>
                        <a:effectLst/>
                        <a:latin typeface="Times New Roman" panose="02020603050405020304" pitchFamily="18" charset="0"/>
                      </a:endParaRPr>
                    </a:p>
                  </a:txBody>
                  <a:tcPr marL="4092" marR="4092" marT="4092" marB="0" anchor="b"/>
                </a:tc>
                <a:tc gridSpan="4">
                  <a:txBody>
                    <a:bodyPr/>
                    <a:lstStyle/>
                    <a:p>
                      <a:pPr algn="l" fontAlgn="b"/>
                      <a:r>
                        <a:rPr lang="ru-RU" sz="1400" u="none" strike="noStrike" dirty="0" err="1">
                          <a:effectLst/>
                        </a:rPr>
                        <a:t>Предмети</a:t>
                      </a:r>
                      <a:r>
                        <a:rPr lang="ru-RU" sz="1400" u="none" strike="noStrike" dirty="0">
                          <a:effectLst/>
                        </a:rPr>
                        <a:t>, </a:t>
                      </a:r>
                      <a:r>
                        <a:rPr lang="ru-RU" sz="1400" u="none" strike="noStrike" dirty="0" err="1">
                          <a:effectLst/>
                        </a:rPr>
                        <a:t>матеріали</a:t>
                      </a:r>
                      <a:r>
                        <a:rPr lang="ru-RU" sz="1400" u="none" strike="noStrike" dirty="0">
                          <a:effectLst/>
                        </a:rPr>
                        <a:t>, </a:t>
                      </a:r>
                      <a:r>
                        <a:rPr lang="ru-RU" sz="1400" u="none" strike="noStrike" dirty="0" err="1">
                          <a:effectLst/>
                        </a:rPr>
                        <a:t>обладнання</a:t>
                      </a:r>
                      <a:r>
                        <a:rPr lang="ru-RU" sz="1400" u="none" strike="noStrike" dirty="0">
                          <a:effectLst/>
                        </a:rPr>
                        <a:t> та </a:t>
                      </a:r>
                      <a:r>
                        <a:rPr lang="ru-RU" sz="1400" u="none" strike="noStrike" dirty="0" err="1">
                          <a:effectLst/>
                        </a:rPr>
                        <a:t>інвентар</a:t>
                      </a:r>
                      <a:endParaRPr lang="ru-RU" sz="1400" b="1" i="0" u="none" strike="noStrike" dirty="0">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77172207"/>
                  </a:ext>
                </a:extLst>
              </a:tr>
              <a:tr h="246514">
                <a:tc>
                  <a:txBody>
                    <a:bodyPr/>
                    <a:lstStyle/>
                    <a:p>
                      <a:pPr algn="ctr" fontAlgn="b"/>
                      <a:endParaRPr lang="ru-RU" sz="600" b="1" i="0" u="none" strike="noStrike" dirty="0">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gridSpan="2">
                  <a:txBody>
                    <a:bodyPr/>
                    <a:lstStyle/>
                    <a:p>
                      <a:endParaRPr lang="ru-RU" sz="1400"/>
                    </a:p>
                  </a:txBody>
                  <a:tcPr marL="4092" marR="4092" marT="4092" marB="0" anchor="b"/>
                </a:tc>
                <a:tc hMerge="1">
                  <a:txBody>
                    <a:bodyPr/>
                    <a:lstStyle/>
                    <a:p>
                      <a:pPr algn="l" fontAlgn="b"/>
                      <a:endParaRPr lang="ru-RU" sz="16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2685734943"/>
                  </a:ext>
                </a:extLst>
              </a:tr>
              <a:tr h="488959">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a:effectLst/>
                        </a:rPr>
                        <a:t>Передплата періодичних видань Газета "Наше місто"</a:t>
                      </a:r>
                      <a:endParaRPr lang="ru-RU" sz="1400" b="0"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r" fontAlgn="b"/>
                      <a:r>
                        <a:rPr lang="ru-RU" sz="1400" u="none" strike="noStrike">
                          <a:effectLst/>
                        </a:rPr>
                        <a:t>907,00</a:t>
                      </a:r>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pPr algn="r" fontAlgn="b"/>
                      <a:endParaRPr lang="ru-RU" sz="16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dirty="0" err="1">
                          <a:effectLst/>
                        </a:rPr>
                        <a:t>грн</a:t>
                      </a:r>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1309860527"/>
                  </a:ext>
                </a:extLst>
              </a:tr>
              <a:tr h="246514">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gridSpan="2">
                  <a:txBody>
                    <a:bodyPr/>
                    <a:lstStyle/>
                    <a:p>
                      <a:endParaRPr lang="ru-RU" sz="1400"/>
                    </a:p>
                  </a:txBody>
                  <a:tcPr marL="4092" marR="4092" marT="4092" marB="0" anchor="b"/>
                </a:tc>
                <a:tc hMerge="1">
                  <a:txBody>
                    <a:bodyPr/>
                    <a:lstStyle/>
                    <a:p>
                      <a:pPr algn="l" fontAlgn="b"/>
                      <a:endParaRPr lang="ru-RU" sz="16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3553825157"/>
                  </a:ext>
                </a:extLst>
              </a:tr>
              <a:tr h="488959">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a:effectLst/>
                        </a:rPr>
                        <a:t>Придбання води питної</a:t>
                      </a:r>
                      <a:endParaRPr lang="ru-RU" sz="1400" b="0"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r" fontAlgn="b"/>
                      <a:r>
                        <a:rPr lang="ru-RU" sz="1400" u="none" strike="noStrike">
                          <a:effectLst/>
                        </a:rPr>
                        <a:t>14 784,00</a:t>
                      </a:r>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pPr algn="r" fontAlgn="b"/>
                      <a:endParaRPr lang="ru-RU" sz="16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dirty="0">
                          <a:effectLst/>
                        </a:rPr>
                        <a:t>грн.</a:t>
                      </a:r>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1764170346"/>
                  </a:ext>
                </a:extLst>
              </a:tr>
              <a:tr h="246514">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gridSpan="2">
                  <a:txBody>
                    <a:bodyPr/>
                    <a:lstStyle/>
                    <a:p>
                      <a:endParaRPr lang="ru-RU" sz="1400"/>
                    </a:p>
                  </a:txBody>
                  <a:tcPr marL="4092" marR="4092" marT="4092" marB="0" anchor="b"/>
                </a:tc>
                <a:tc hMerge="1">
                  <a:txBody>
                    <a:bodyPr/>
                    <a:lstStyle/>
                    <a:p>
                      <a:pPr algn="l" fontAlgn="b"/>
                      <a:endParaRPr lang="ru-RU" sz="16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1084132841"/>
                  </a:ext>
                </a:extLst>
              </a:tr>
              <a:tr h="1458740">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dirty="0" err="1">
                          <a:effectLst/>
                        </a:rPr>
                        <a:t>Придбання</a:t>
                      </a:r>
                      <a:r>
                        <a:rPr lang="ru-RU" sz="1400" u="none" strike="noStrike" dirty="0">
                          <a:effectLst/>
                        </a:rPr>
                        <a:t> </a:t>
                      </a:r>
                      <a:r>
                        <a:rPr lang="ru-RU" sz="1400" u="none" strike="noStrike" dirty="0" err="1">
                          <a:effectLst/>
                        </a:rPr>
                        <a:t>дезінфікуючих</a:t>
                      </a:r>
                      <a:r>
                        <a:rPr lang="ru-RU" sz="1400" u="none" strike="noStrike" dirty="0">
                          <a:effectLst/>
                        </a:rPr>
                        <a:t> </a:t>
                      </a:r>
                      <a:r>
                        <a:rPr lang="ru-RU" sz="1400" u="none" strike="noStrike" dirty="0" err="1">
                          <a:effectLst/>
                        </a:rPr>
                        <a:t>засобів</a:t>
                      </a:r>
                      <a:r>
                        <a:rPr lang="ru-RU" sz="1400" u="none" strike="noStrike" dirty="0">
                          <a:effectLst/>
                        </a:rPr>
                        <a:t>, </a:t>
                      </a:r>
                      <a:r>
                        <a:rPr lang="ru-RU" sz="1400" u="none" strike="noStrike" dirty="0" err="1">
                          <a:effectLst/>
                        </a:rPr>
                        <a:t>господарчого</a:t>
                      </a:r>
                      <a:r>
                        <a:rPr lang="ru-RU" sz="1400" u="none" strike="noStrike" dirty="0">
                          <a:effectLst/>
                        </a:rPr>
                        <a:t> </a:t>
                      </a:r>
                      <a:r>
                        <a:rPr lang="ru-RU" sz="1400" u="none" strike="noStrike" dirty="0" err="1">
                          <a:effectLst/>
                        </a:rPr>
                        <a:t>інвентарю</a:t>
                      </a:r>
                      <a:r>
                        <a:rPr lang="ru-RU" sz="1400" u="none" strike="noStrike" dirty="0">
                          <a:effectLst/>
                        </a:rPr>
                        <a:t>, </a:t>
                      </a:r>
                      <a:r>
                        <a:rPr lang="ru-RU" sz="1400" u="none" strike="noStrike" dirty="0" err="1">
                          <a:effectLst/>
                        </a:rPr>
                        <a:t>засобів</a:t>
                      </a:r>
                      <a:r>
                        <a:rPr lang="ru-RU" sz="1400" u="none" strike="noStrike" dirty="0">
                          <a:effectLst/>
                        </a:rPr>
                        <a:t> для </a:t>
                      </a:r>
                      <a:r>
                        <a:rPr lang="ru-RU" sz="1400" u="none" strike="noStrike" dirty="0" err="1">
                          <a:effectLst/>
                        </a:rPr>
                        <a:t>прибирання</a:t>
                      </a:r>
                      <a:r>
                        <a:rPr lang="ru-RU" sz="1400" u="none" strike="noStrike" dirty="0">
                          <a:effectLst/>
                        </a:rPr>
                        <a:t>, </a:t>
                      </a:r>
                      <a:r>
                        <a:rPr lang="ru-RU" sz="1400" u="none" strike="noStrike" dirty="0" err="1">
                          <a:effectLst/>
                        </a:rPr>
                        <a:t>господарчих</a:t>
                      </a:r>
                      <a:r>
                        <a:rPr lang="ru-RU" sz="1400" u="none" strike="noStrike" dirty="0">
                          <a:effectLst/>
                        </a:rPr>
                        <a:t> </a:t>
                      </a:r>
                      <a:r>
                        <a:rPr lang="ru-RU" sz="1400" u="none" strike="noStrike" dirty="0" err="1">
                          <a:effectLst/>
                        </a:rPr>
                        <a:t>товарів</a:t>
                      </a:r>
                      <a:r>
                        <a:rPr lang="ru-RU" sz="1400" u="none" strike="noStrike" dirty="0">
                          <a:effectLst/>
                        </a:rPr>
                        <a:t>, </a:t>
                      </a:r>
                      <a:r>
                        <a:rPr lang="ru-RU" sz="1400" u="none" strike="noStrike" dirty="0" err="1">
                          <a:effectLst/>
                        </a:rPr>
                        <a:t>друкованих</a:t>
                      </a:r>
                      <a:r>
                        <a:rPr lang="ru-RU" sz="1400" u="none" strike="noStrike" dirty="0">
                          <a:effectLst/>
                        </a:rPr>
                        <a:t> </a:t>
                      </a:r>
                      <a:r>
                        <a:rPr lang="ru-RU" sz="1400" u="none" strike="noStrike" dirty="0" err="1">
                          <a:effectLst/>
                        </a:rPr>
                        <a:t>матеріалів</a:t>
                      </a:r>
                      <a:r>
                        <a:rPr lang="ru-RU" sz="1400" u="none" strike="noStrike" dirty="0">
                          <a:effectLst/>
                        </a:rPr>
                        <a:t>, </a:t>
                      </a:r>
                      <a:r>
                        <a:rPr lang="ru-RU" sz="1400" u="none" strike="noStrike" dirty="0" err="1">
                          <a:effectLst/>
                        </a:rPr>
                        <a:t>канцелярських</a:t>
                      </a:r>
                      <a:r>
                        <a:rPr lang="ru-RU" sz="1400" u="none" strike="noStrike" dirty="0">
                          <a:effectLst/>
                        </a:rPr>
                        <a:t> </a:t>
                      </a:r>
                      <a:r>
                        <a:rPr lang="ru-RU" sz="1400" u="none" strike="noStrike" dirty="0" err="1">
                          <a:effectLst/>
                        </a:rPr>
                        <a:t>товарів</a:t>
                      </a:r>
                      <a:r>
                        <a:rPr lang="ru-RU" sz="1400" u="none" strike="noStrike" dirty="0">
                          <a:effectLst/>
                        </a:rPr>
                        <a:t>, </a:t>
                      </a:r>
                      <a:r>
                        <a:rPr lang="ru-RU" sz="1400" u="none" strike="noStrike" dirty="0" err="1">
                          <a:effectLst/>
                        </a:rPr>
                        <a:t>спортивних</a:t>
                      </a:r>
                      <a:r>
                        <a:rPr lang="ru-RU" sz="1400" u="none" strike="noStrike" dirty="0">
                          <a:effectLst/>
                        </a:rPr>
                        <a:t> </a:t>
                      </a:r>
                      <a:r>
                        <a:rPr lang="ru-RU" sz="1400" u="none" strike="noStrike" dirty="0" err="1">
                          <a:effectLst/>
                        </a:rPr>
                        <a:t>товарів</a:t>
                      </a:r>
                      <a:r>
                        <a:rPr lang="ru-RU" sz="1400" u="none" strike="noStrike" dirty="0">
                          <a:effectLst/>
                        </a:rPr>
                        <a:t>, </a:t>
                      </a:r>
                      <a:r>
                        <a:rPr lang="ru-RU" sz="1400" u="none" strike="noStrike" dirty="0" err="1">
                          <a:effectLst/>
                        </a:rPr>
                        <a:t>дидактичних</a:t>
                      </a:r>
                      <a:r>
                        <a:rPr lang="ru-RU" sz="1400" u="none" strike="noStrike" dirty="0">
                          <a:effectLst/>
                        </a:rPr>
                        <a:t> </a:t>
                      </a:r>
                      <a:r>
                        <a:rPr lang="ru-RU" sz="1400" u="none" strike="noStrike" dirty="0" err="1">
                          <a:effectLst/>
                        </a:rPr>
                        <a:t>матеріалів</a:t>
                      </a:r>
                      <a:r>
                        <a:rPr lang="ru-RU" sz="1400" u="none" strike="noStrike" dirty="0">
                          <a:effectLst/>
                        </a:rPr>
                        <a:t> та </a:t>
                      </a:r>
                      <a:r>
                        <a:rPr lang="ru-RU" sz="1400" u="none" strike="noStrike" dirty="0" err="1">
                          <a:effectLst/>
                        </a:rPr>
                        <a:t>обладнання</a:t>
                      </a:r>
                      <a:endParaRPr lang="ru-RU" sz="1400" b="0" i="0" u="none" strike="noStrike" dirty="0">
                        <a:solidFill>
                          <a:srgbClr val="000000"/>
                        </a:solidFill>
                        <a:effectLst/>
                        <a:latin typeface="Times New Roman" panose="02020603050405020304" pitchFamily="18" charset="0"/>
                      </a:endParaRPr>
                    </a:p>
                  </a:txBody>
                  <a:tcPr marL="4092" marR="4092" marT="4092" marB="0" anchor="b"/>
                </a:tc>
                <a:tc gridSpan="2">
                  <a:txBody>
                    <a:bodyPr/>
                    <a:lstStyle/>
                    <a:p>
                      <a:pPr algn="r" fontAlgn="b"/>
                      <a:r>
                        <a:rPr lang="ru-RU" sz="1400" u="none" strike="noStrike">
                          <a:effectLst/>
                        </a:rPr>
                        <a:t>135 500,00</a:t>
                      </a:r>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pPr algn="r" fontAlgn="b"/>
                      <a:endParaRPr lang="ru-RU" sz="16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dirty="0">
                          <a:effectLst/>
                        </a:rPr>
                        <a:t>грн.</a:t>
                      </a:r>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2256736765"/>
                  </a:ext>
                </a:extLst>
              </a:tr>
              <a:tr h="246514">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gridSpan="2">
                  <a:txBody>
                    <a:bodyPr/>
                    <a:lstStyle/>
                    <a:p>
                      <a:endParaRPr lang="ru-RU" sz="1400"/>
                    </a:p>
                  </a:txBody>
                  <a:tcPr marL="4092" marR="4092" marT="4092" marB="0" anchor="b"/>
                </a:tc>
                <a:tc hMerge="1">
                  <a:txBody>
                    <a:bodyPr/>
                    <a:lstStyle/>
                    <a:p>
                      <a:pPr algn="l" fontAlgn="b"/>
                      <a:endParaRPr lang="ru-RU" sz="16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3221375952"/>
                  </a:ext>
                </a:extLst>
              </a:tr>
              <a:tr h="488959">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dirty="0" err="1">
                          <a:effectLst/>
                        </a:rPr>
                        <a:t>Всього</a:t>
                      </a:r>
                      <a:r>
                        <a:rPr lang="ru-RU" sz="1400" u="none" strike="noStrike" dirty="0">
                          <a:effectLst/>
                        </a:rPr>
                        <a:t> по КЕКВ 2210:  </a:t>
                      </a:r>
                      <a:endParaRPr lang="ru-RU" sz="1400" b="1" i="0" u="none" strike="noStrike" dirty="0">
                        <a:solidFill>
                          <a:srgbClr val="000000"/>
                        </a:solidFill>
                        <a:effectLst/>
                        <a:latin typeface="Times New Roman" panose="02020603050405020304" pitchFamily="18" charset="0"/>
                      </a:endParaRPr>
                    </a:p>
                  </a:txBody>
                  <a:tcPr marL="4092" marR="4092" marT="4092" marB="0" anchor="b"/>
                </a:tc>
                <a:tc gridSpan="2">
                  <a:txBody>
                    <a:bodyPr/>
                    <a:lstStyle/>
                    <a:p>
                      <a:pPr algn="r" fontAlgn="b"/>
                      <a:r>
                        <a:rPr lang="ru-RU" sz="1400" u="none" strike="noStrike" dirty="0">
                          <a:effectLst/>
                        </a:rPr>
                        <a:t>151 191,00</a:t>
                      </a:r>
                      <a:endParaRPr lang="ru-RU" sz="1400" b="1" i="0" u="none" strike="noStrike" dirty="0">
                        <a:solidFill>
                          <a:srgbClr val="000000"/>
                        </a:solidFill>
                        <a:effectLst/>
                        <a:latin typeface="Times New Roman" panose="02020603050405020304" pitchFamily="18" charset="0"/>
                      </a:endParaRPr>
                    </a:p>
                  </a:txBody>
                  <a:tcPr marL="4092" marR="4092" marT="4092" marB="0" anchor="b"/>
                </a:tc>
                <a:tc hMerge="1">
                  <a:txBody>
                    <a:bodyPr/>
                    <a:lstStyle/>
                    <a:p>
                      <a:pPr algn="r" fontAlgn="b"/>
                      <a:endParaRPr lang="ru-RU" sz="1600" b="1"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a:effectLst/>
                        </a:rPr>
                        <a:t>грн.</a:t>
                      </a:r>
                      <a:endParaRPr lang="ru-RU" sz="1400" b="1" i="0" u="none" strike="noStrike">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3564767500"/>
                  </a:ext>
                </a:extLst>
              </a:tr>
              <a:tr h="246514">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gridSpan="2">
                  <a:txBody>
                    <a:bodyPr/>
                    <a:lstStyle/>
                    <a:p>
                      <a:endParaRPr lang="ru-RU" sz="1400" dirty="0"/>
                    </a:p>
                  </a:txBody>
                  <a:tcPr marL="4092" marR="4092" marT="4092" marB="0" anchor="b"/>
                </a:tc>
                <a:tc hMerge="1">
                  <a:txBody>
                    <a:bodyPr/>
                    <a:lstStyle/>
                    <a:p>
                      <a:pPr algn="l" fontAlgn="b"/>
                      <a:endParaRPr lang="ru-RU" sz="16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610797521"/>
                  </a:ext>
                </a:extLst>
              </a:tr>
              <a:tr h="246514">
                <a:tc>
                  <a:txBody>
                    <a:bodyPr/>
                    <a:lstStyle/>
                    <a:p>
                      <a:pPr algn="ctr" fontAlgn="b"/>
                      <a:r>
                        <a:rPr lang="ru-RU" sz="600" u="none" strike="noStrike">
                          <a:effectLst/>
                        </a:rPr>
                        <a:t>2240</a:t>
                      </a:r>
                      <a:endParaRPr lang="ru-RU" sz="600" b="1" i="0" u="none" strike="noStrike">
                        <a:solidFill>
                          <a:srgbClr val="000000"/>
                        </a:solidFill>
                        <a:effectLst/>
                        <a:latin typeface="Times New Roman" panose="02020603050405020304" pitchFamily="18" charset="0"/>
                      </a:endParaRPr>
                    </a:p>
                  </a:txBody>
                  <a:tcPr marL="4092" marR="4092" marT="4092" marB="0" anchor="b"/>
                </a:tc>
                <a:tc gridSpan="4">
                  <a:txBody>
                    <a:bodyPr/>
                    <a:lstStyle/>
                    <a:p>
                      <a:pPr algn="l" fontAlgn="b"/>
                      <a:r>
                        <a:rPr lang="ru-RU" sz="1400" u="none" strike="noStrike" dirty="0">
                          <a:effectLst/>
                        </a:rPr>
                        <a:t>Оплата </a:t>
                      </a:r>
                      <a:r>
                        <a:rPr lang="ru-RU" sz="1400" u="none" strike="noStrike" dirty="0" err="1">
                          <a:effectLst/>
                        </a:rPr>
                        <a:t>послуг</a:t>
                      </a:r>
                      <a:r>
                        <a:rPr lang="ru-RU" sz="1400" u="none" strike="noStrike" dirty="0">
                          <a:effectLst/>
                        </a:rPr>
                        <a:t> (</a:t>
                      </a:r>
                      <a:r>
                        <a:rPr lang="ru-RU" sz="1400" u="none" strike="noStrike" dirty="0" err="1">
                          <a:effectLst/>
                        </a:rPr>
                        <a:t>крім</a:t>
                      </a:r>
                      <a:r>
                        <a:rPr lang="ru-RU" sz="1400" u="none" strike="noStrike" dirty="0">
                          <a:effectLst/>
                        </a:rPr>
                        <a:t> </a:t>
                      </a:r>
                      <a:r>
                        <a:rPr lang="ru-RU" sz="1400" u="none" strike="noStrike" dirty="0" err="1">
                          <a:effectLst/>
                        </a:rPr>
                        <a:t>комунальних</a:t>
                      </a:r>
                      <a:r>
                        <a:rPr lang="ru-RU" sz="1400" u="none" strike="noStrike" dirty="0">
                          <a:effectLst/>
                        </a:rPr>
                        <a:t>)</a:t>
                      </a:r>
                      <a:endParaRPr lang="ru-RU" sz="1400" b="1" i="0" u="none" strike="noStrike" dirty="0">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047275133"/>
                  </a:ext>
                </a:extLst>
              </a:tr>
              <a:tr h="246514">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endParaRPr lang="ru-RU" sz="1400" b="1"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3595367603"/>
                  </a:ext>
                </a:extLst>
              </a:tr>
              <a:tr h="488959">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r>
                        <a:rPr lang="ru-RU" sz="1400" u="none" strike="noStrike">
                          <a:effectLst/>
                        </a:rPr>
                        <a:t>Послуги з підтримки програмного забезпечення (ЄІСУБ) </a:t>
                      </a:r>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r" fontAlgn="b"/>
                      <a:r>
                        <a:rPr lang="ru-RU" sz="1400" u="none" strike="noStrike" dirty="0">
                          <a:effectLst/>
                        </a:rPr>
                        <a:t>4 800,00</a:t>
                      </a:r>
                      <a:endParaRPr lang="ru-RU" sz="1400" b="0" i="0" u="none" strike="noStrike" dirty="0">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a:effectLst/>
                        </a:rPr>
                        <a:t>грн</a:t>
                      </a:r>
                      <a:endParaRPr lang="ru-RU" sz="1400" b="0" i="0" u="none" strike="noStrike">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66510576"/>
                  </a:ext>
                </a:extLst>
              </a:tr>
              <a:tr h="246514">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93292226"/>
                  </a:ext>
                </a:extLst>
              </a:tr>
              <a:tr h="488959">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r>
                        <a:rPr lang="ru-RU" sz="1400" u="none" strike="noStrike">
                          <a:effectLst/>
                        </a:rPr>
                        <a:t>Послуги з підтримки програмного забезпечення IS-PRO</a:t>
                      </a:r>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r" fontAlgn="b"/>
                      <a:r>
                        <a:rPr lang="ru-RU" sz="1400" u="none" strike="noStrike">
                          <a:effectLst/>
                        </a:rPr>
                        <a:t>12 840,00</a:t>
                      </a:r>
                      <a:endParaRPr lang="ru-RU" sz="14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dirty="0" err="1">
                          <a:effectLst/>
                        </a:rPr>
                        <a:t>грн</a:t>
                      </a:r>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215143848"/>
                  </a:ext>
                </a:extLst>
              </a:tr>
              <a:tr h="246514">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2189294674"/>
                  </a:ext>
                </a:extLst>
              </a:tr>
              <a:tr h="488959">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r>
                        <a:rPr lang="ru-RU" sz="1400" u="none" strike="noStrike">
                          <a:effectLst/>
                        </a:rPr>
                        <a:t>Послуги зі страхування педагогічних працівників</a:t>
                      </a:r>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r" fontAlgn="b"/>
                      <a:r>
                        <a:rPr lang="ru-RU" sz="1400" u="none" strike="noStrike">
                          <a:effectLst/>
                        </a:rPr>
                        <a:t>93 732,00</a:t>
                      </a:r>
                      <a:endParaRPr lang="ru-RU" sz="14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dirty="0" err="1">
                          <a:effectLst/>
                        </a:rPr>
                        <a:t>грн</a:t>
                      </a:r>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2985330284"/>
                  </a:ext>
                </a:extLst>
              </a:tr>
              <a:tr h="246514">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1016736990"/>
                  </a:ext>
                </a:extLst>
              </a:tr>
              <a:tr h="488959">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r>
                        <a:rPr lang="ru-RU" sz="1400" u="none" strike="noStrike">
                          <a:effectLst/>
                        </a:rPr>
                        <a:t>Послуги телекомунікаційні (стаціонарні мобільні телефони)</a:t>
                      </a:r>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r" fontAlgn="b"/>
                      <a:r>
                        <a:rPr lang="ru-RU" sz="1400" u="none" strike="noStrike" dirty="0">
                          <a:effectLst/>
                        </a:rPr>
                        <a:t>6 867,00</a:t>
                      </a:r>
                      <a:endParaRPr lang="ru-RU" sz="1400" b="0" i="0" u="none" strike="noStrike" dirty="0">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dirty="0" err="1">
                          <a:effectLst/>
                        </a:rPr>
                        <a:t>грн</a:t>
                      </a:r>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416384542"/>
                  </a:ext>
                </a:extLst>
              </a:tr>
              <a:tr h="246514">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3949881027"/>
                  </a:ext>
                </a:extLst>
              </a:tr>
              <a:tr h="488959">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r>
                        <a:rPr lang="ru-RU" sz="1400" u="none" strike="noStrike">
                          <a:effectLst/>
                        </a:rPr>
                        <a:t>Послуги телекомунікаційні (Інтернет)</a:t>
                      </a:r>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r" fontAlgn="b"/>
                      <a:r>
                        <a:rPr lang="ru-RU" sz="1400" u="none" strike="noStrike">
                          <a:effectLst/>
                        </a:rPr>
                        <a:t>2 900,00</a:t>
                      </a:r>
                      <a:endParaRPr lang="ru-RU" sz="14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dirty="0" err="1">
                          <a:effectLst/>
                        </a:rPr>
                        <a:t>грн</a:t>
                      </a:r>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645255098"/>
                  </a:ext>
                </a:extLst>
              </a:tr>
              <a:tr h="246514">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2902822024"/>
                  </a:ext>
                </a:extLst>
              </a:tr>
              <a:tr h="488959">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r>
                        <a:rPr lang="ru-RU" sz="1400" u="none" strike="noStrike" dirty="0" err="1">
                          <a:effectLst/>
                        </a:rPr>
                        <a:t>Послуги</a:t>
                      </a:r>
                      <a:r>
                        <a:rPr lang="ru-RU" sz="1400" u="none" strike="noStrike" dirty="0">
                          <a:effectLst/>
                        </a:rPr>
                        <a:t> з </a:t>
                      </a:r>
                      <a:r>
                        <a:rPr lang="ru-RU" sz="1400" u="none" strike="noStrike" dirty="0" err="1">
                          <a:effectLst/>
                        </a:rPr>
                        <a:t>дератизації</a:t>
                      </a:r>
                      <a:r>
                        <a:rPr lang="ru-RU" sz="1400" u="none" strike="noStrike" dirty="0">
                          <a:effectLst/>
                        </a:rPr>
                        <a:t> та </a:t>
                      </a:r>
                      <a:r>
                        <a:rPr lang="ru-RU" sz="1400" u="none" strike="noStrike" dirty="0" err="1">
                          <a:effectLst/>
                        </a:rPr>
                        <a:t>дезінфекції</a:t>
                      </a:r>
                      <a:endParaRPr lang="ru-RU" sz="1400" b="0" i="0" u="none" strike="noStrike" dirty="0">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r" fontAlgn="b"/>
                      <a:r>
                        <a:rPr lang="ru-RU" sz="1400" u="none" strike="noStrike" dirty="0">
                          <a:effectLst/>
                        </a:rPr>
                        <a:t>4 038,00</a:t>
                      </a:r>
                      <a:endParaRPr lang="ru-RU" sz="1400" b="0" i="0" u="none" strike="noStrike" dirty="0">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dirty="0" err="1">
                          <a:effectLst/>
                        </a:rPr>
                        <a:t>грн</a:t>
                      </a:r>
                      <a:endParaRPr lang="ru-RU" sz="1400" b="0"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30844430"/>
                  </a:ext>
                </a:extLst>
              </a:tr>
              <a:tr h="246514">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endParaRPr lang="ru-RU" sz="1400" b="0" i="0" u="none" strike="noStrike" dirty="0">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92518626"/>
                  </a:ext>
                </a:extLst>
              </a:tr>
              <a:tr h="488959">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r>
                        <a:rPr lang="ru-RU" sz="1400" u="none" strike="noStrike" dirty="0" err="1">
                          <a:effectLst/>
                        </a:rPr>
                        <a:t>Аварійні</a:t>
                      </a:r>
                      <a:r>
                        <a:rPr lang="ru-RU" sz="1400" u="none" strike="noStrike" dirty="0">
                          <a:effectLst/>
                        </a:rPr>
                        <a:t> </a:t>
                      </a:r>
                      <a:r>
                        <a:rPr lang="ru-RU" sz="1400" u="none" strike="noStrike" dirty="0" err="1">
                          <a:effectLst/>
                        </a:rPr>
                        <a:t>поточні</a:t>
                      </a:r>
                      <a:r>
                        <a:rPr lang="ru-RU" sz="1400" u="none" strike="noStrike" dirty="0">
                          <a:effectLst/>
                        </a:rPr>
                        <a:t> </a:t>
                      </a:r>
                      <a:r>
                        <a:rPr lang="ru-RU" sz="1400" u="none" strike="noStrike" dirty="0" err="1">
                          <a:effectLst/>
                        </a:rPr>
                        <a:t>ремонти</a:t>
                      </a:r>
                      <a:endParaRPr lang="ru-RU" sz="1400" b="0" i="0" u="none" strike="noStrike" dirty="0">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r" fontAlgn="b"/>
                      <a:r>
                        <a:rPr lang="ru-RU" sz="1400" u="none" strike="noStrike" dirty="0">
                          <a:effectLst/>
                        </a:rPr>
                        <a:t>25 000,00</a:t>
                      </a:r>
                      <a:endParaRPr lang="ru-RU" sz="1400" b="0" i="0" u="none" strike="noStrike" dirty="0">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a:effectLst/>
                        </a:rPr>
                        <a:t>грн.</a:t>
                      </a:r>
                      <a:endParaRPr lang="ru-RU" sz="1400" b="0" i="0" u="none" strike="noStrike">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1058877206"/>
                  </a:ext>
                </a:extLst>
              </a:tr>
              <a:tr h="246514">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73266885"/>
                  </a:ext>
                </a:extLst>
              </a:tr>
              <a:tr h="488959">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r>
                        <a:rPr lang="ru-RU" sz="1400" u="none" strike="noStrike">
                          <a:effectLst/>
                        </a:rPr>
                        <a:t>Технічне обслуговування обладнання водоочистителя «Аквілегія-турбо 300»</a:t>
                      </a:r>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r" fontAlgn="b"/>
                      <a:r>
                        <a:rPr lang="ru-RU" sz="1400" u="none" strike="noStrike" dirty="0">
                          <a:effectLst/>
                        </a:rPr>
                        <a:t>5 600,00</a:t>
                      </a:r>
                      <a:endParaRPr lang="ru-RU" sz="1400" b="0" i="0" u="none" strike="noStrike" dirty="0">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a:effectLst/>
                        </a:rPr>
                        <a:t>грн.</a:t>
                      </a:r>
                      <a:endParaRPr lang="ru-RU" sz="1400" b="0" i="0" u="none" strike="noStrike">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1859933170"/>
                  </a:ext>
                </a:extLst>
              </a:tr>
              <a:tr h="246514">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4272789849"/>
                  </a:ext>
                </a:extLst>
              </a:tr>
              <a:tr h="488959">
                <a:tc>
                  <a:txBody>
                    <a:bodyPr/>
                    <a:lstStyle/>
                    <a:p>
                      <a:pPr algn="ctr" fontAlgn="b"/>
                      <a:endParaRPr lang="ru-RU" sz="600" b="1"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r>
                        <a:rPr lang="ru-RU" sz="1400" u="none" strike="noStrike">
                          <a:effectLst/>
                        </a:rPr>
                        <a:t>Всього по КЕКВ 2240:  </a:t>
                      </a:r>
                      <a:endParaRPr lang="ru-RU" sz="1400" b="1"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r" fontAlgn="b"/>
                      <a:r>
                        <a:rPr lang="ru-RU" sz="1400" u="none" strike="noStrike" dirty="0">
                          <a:effectLst/>
                        </a:rPr>
                        <a:t>155 777,00</a:t>
                      </a:r>
                      <a:endParaRPr lang="ru-RU" sz="1400" b="1" i="0" u="none" strike="noStrike" dirty="0">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a:effectLst/>
                        </a:rPr>
                        <a:t>грн.</a:t>
                      </a:r>
                      <a:endParaRPr lang="ru-RU" sz="1400" b="1" i="0" u="none" strike="noStrike">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356851662"/>
                  </a:ext>
                </a:extLst>
              </a:tr>
              <a:tr h="246514">
                <a:tc>
                  <a:txBody>
                    <a:bodyPr/>
                    <a:lstStyle/>
                    <a:p>
                      <a:pPr algn="l" fontAlgn="b"/>
                      <a:endParaRPr lang="ru-RU" sz="600" b="0" i="0" u="none" strike="noStrike">
                        <a:solidFill>
                          <a:srgbClr val="000000"/>
                        </a:solidFill>
                        <a:effectLst/>
                        <a:latin typeface="Times New Roman" panose="02020603050405020304" pitchFamily="18" charset="0"/>
                      </a:endParaRPr>
                    </a:p>
                  </a:txBody>
                  <a:tcPr marL="4092" marR="4092" marT="4092" marB="0" anchor="b"/>
                </a:tc>
                <a:tc gridSpan="2">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a:txBody>
                    <a:bodyPr/>
                    <a:lstStyle/>
                    <a:p>
                      <a:pPr algn="l" fontAlgn="b"/>
                      <a:endParaRPr lang="ru-RU" sz="1400" b="0" i="0" u="none" strike="noStrike" dirty="0">
                        <a:solidFill>
                          <a:srgbClr val="000000"/>
                        </a:solidFill>
                        <a:effectLst/>
                        <a:latin typeface="Times New Roman" panose="02020603050405020304" pitchFamily="18" charset="0"/>
                      </a:endParaRPr>
                    </a:p>
                  </a:txBody>
                  <a:tcPr marL="4092" marR="4092" marT="4092"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2697398395"/>
                  </a:ext>
                </a:extLst>
              </a:tr>
              <a:tr h="488959">
                <a:tc gridSpan="3">
                  <a:txBody>
                    <a:bodyPr/>
                    <a:lstStyle/>
                    <a:p>
                      <a:pPr algn="l" fontAlgn="b"/>
                      <a:r>
                        <a:rPr lang="ru-RU" sz="1400" u="none" strike="noStrike">
                          <a:effectLst/>
                        </a:rPr>
                        <a:t>Усього затверджено кошторисом на 2020 рік на товар та послуги: </a:t>
                      </a:r>
                      <a:endParaRPr lang="ru-RU" sz="1400" b="1" i="0" u="none" strike="noStrike">
                        <a:solidFill>
                          <a:srgbClr val="000000"/>
                        </a:solidFill>
                        <a:effectLst/>
                        <a:latin typeface="Times New Roman" panose="02020603050405020304" pitchFamily="18" charset="0"/>
                      </a:endParaRPr>
                    </a:p>
                  </a:txBody>
                  <a:tcPr marL="4092" marR="4092" marT="4092" marB="0" anchor="b"/>
                </a:tc>
                <a:tc hMerge="1">
                  <a:txBody>
                    <a:bodyPr/>
                    <a:lstStyle/>
                    <a:p>
                      <a:endParaRPr lang="ru-RU"/>
                    </a:p>
                  </a:txBody>
                  <a:tcPr/>
                </a:tc>
                <a:tc hMerge="1">
                  <a:txBody>
                    <a:bodyPr/>
                    <a:lstStyle/>
                    <a:p>
                      <a:endParaRPr lang="ru-RU"/>
                    </a:p>
                  </a:txBody>
                  <a:tcPr/>
                </a:tc>
                <a:tc>
                  <a:txBody>
                    <a:bodyPr/>
                    <a:lstStyle/>
                    <a:p>
                      <a:pPr algn="r" fontAlgn="b"/>
                      <a:r>
                        <a:rPr lang="ru-RU" sz="1400" u="none" strike="noStrike" dirty="0">
                          <a:effectLst/>
                        </a:rPr>
                        <a:t>306 968,00</a:t>
                      </a:r>
                      <a:endParaRPr lang="ru-RU" sz="1400" b="1" i="0" u="none" strike="noStrike" dirty="0">
                        <a:solidFill>
                          <a:srgbClr val="000000"/>
                        </a:solidFill>
                        <a:effectLst/>
                        <a:latin typeface="Times New Roman" panose="02020603050405020304" pitchFamily="18" charset="0"/>
                      </a:endParaRPr>
                    </a:p>
                  </a:txBody>
                  <a:tcPr marL="4092" marR="4092" marT="4092" marB="0" anchor="b"/>
                </a:tc>
                <a:tc>
                  <a:txBody>
                    <a:bodyPr/>
                    <a:lstStyle/>
                    <a:p>
                      <a:pPr algn="l" fontAlgn="b"/>
                      <a:r>
                        <a:rPr lang="ru-RU" sz="1400" u="none" strike="noStrike" dirty="0">
                          <a:effectLst/>
                        </a:rPr>
                        <a:t>грн.</a:t>
                      </a:r>
                      <a:endParaRPr lang="ru-RU" sz="1400" b="1" i="0" u="none" strike="noStrike" dirty="0">
                        <a:solidFill>
                          <a:srgbClr val="000000"/>
                        </a:solidFill>
                        <a:effectLst/>
                        <a:latin typeface="Times New Roman" panose="02020603050405020304" pitchFamily="18" charset="0"/>
                      </a:endParaRPr>
                    </a:p>
                  </a:txBody>
                  <a:tcPr marL="4092" marR="4092" marT="4092" marB="0" anchor="b"/>
                </a:tc>
                <a:extLst>
                  <a:ext uri="{0D108BD9-81ED-4DB2-BD59-A6C34878D82A}">
                    <a16:rowId xmlns:a16="http://schemas.microsoft.com/office/drawing/2014/main" val="59643311"/>
                  </a:ext>
                </a:extLst>
              </a:tr>
            </a:tbl>
          </a:graphicData>
        </a:graphic>
      </p:graphicFrame>
      <p:sp>
        <p:nvSpPr>
          <p:cNvPr id="3" name="Прямоугольник 2">
            <a:hlinkClick r:id="rId2" action="ppaction://hlinksldjump"/>
          </p:cNvPr>
          <p:cNvSpPr/>
          <p:nvPr/>
        </p:nvSpPr>
        <p:spPr>
          <a:xfrm>
            <a:off x="-1" y="0"/>
            <a:ext cx="12036829"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862095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8000" fill="hold"/>
                                        <p:tgtEl>
                                          <p:spTgt spid="2"/>
                                        </p:tgtEl>
                                        <p:attrNameLst>
                                          <p:attrName>ppt_x</p:attrName>
                                        </p:attrNameLst>
                                      </p:cBhvr>
                                      <p:tavLst>
                                        <p:tav tm="0">
                                          <p:val>
                                            <p:strVal val="#ppt_x"/>
                                          </p:val>
                                        </p:tav>
                                        <p:tav tm="100000">
                                          <p:val>
                                            <p:strVal val="#ppt_x"/>
                                          </p:val>
                                        </p:tav>
                                      </p:tavLst>
                                    </p:anim>
                                    <p:anim calcmode="lin" valueType="num">
                                      <p:cBhvr>
                                        <p:cTn id="8" dur="18000" fill="hold"/>
                                        <p:tgtEl>
                                          <p:spTgt spid="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972273118"/>
              </p:ext>
            </p:extLst>
          </p:nvPr>
        </p:nvGraphicFramePr>
        <p:xfrm>
          <a:off x="1" y="0"/>
          <a:ext cx="12191999" cy="12848480"/>
        </p:xfrm>
        <a:graphic>
          <a:graphicData uri="http://schemas.openxmlformats.org/drawingml/2006/table">
            <a:tbl>
              <a:tblPr>
                <a:tableStyleId>{5C22544A-7EE6-4342-B048-85BDC9FD1C3A}</a:tableStyleId>
              </a:tblPr>
              <a:tblGrid>
                <a:gridCol w="1986316">
                  <a:extLst>
                    <a:ext uri="{9D8B030D-6E8A-4147-A177-3AD203B41FA5}">
                      <a16:colId xmlns:a16="http://schemas.microsoft.com/office/drawing/2014/main" val="1336776320"/>
                    </a:ext>
                  </a:extLst>
                </a:gridCol>
                <a:gridCol w="6805112">
                  <a:extLst>
                    <a:ext uri="{9D8B030D-6E8A-4147-A177-3AD203B41FA5}">
                      <a16:colId xmlns:a16="http://schemas.microsoft.com/office/drawing/2014/main" val="193413860"/>
                    </a:ext>
                  </a:extLst>
                </a:gridCol>
                <a:gridCol w="1747955">
                  <a:extLst>
                    <a:ext uri="{9D8B030D-6E8A-4147-A177-3AD203B41FA5}">
                      <a16:colId xmlns:a16="http://schemas.microsoft.com/office/drawing/2014/main" val="712014425"/>
                    </a:ext>
                  </a:extLst>
                </a:gridCol>
                <a:gridCol w="1652616">
                  <a:extLst>
                    <a:ext uri="{9D8B030D-6E8A-4147-A177-3AD203B41FA5}">
                      <a16:colId xmlns:a16="http://schemas.microsoft.com/office/drawing/2014/main" val="1538251486"/>
                    </a:ext>
                  </a:extLst>
                </a:gridCol>
              </a:tblGrid>
              <a:tr h="133823">
                <a:tc gridSpan="4">
                  <a:txBody>
                    <a:bodyPr/>
                    <a:lstStyle/>
                    <a:p>
                      <a:pPr algn="ctr" fontAlgn="ctr"/>
                      <a:r>
                        <a:rPr lang="ru-RU" sz="1400" u="none" strike="noStrike">
                          <a:effectLst/>
                        </a:rPr>
                        <a:t>Надходження предметів, матеріалів, та обладнання  від ГО "Батьківська рада НВО 136"</a:t>
                      </a:r>
                      <a:endParaRPr lang="ru-RU" sz="1400" b="1" i="0" u="none" strike="noStrike">
                        <a:solidFill>
                          <a:srgbClr val="000000"/>
                        </a:solidFill>
                        <a:effectLst/>
                        <a:latin typeface="Times New Roman" panose="02020603050405020304" pitchFamily="18" charset="0"/>
                      </a:endParaRPr>
                    </a:p>
                  </a:txBody>
                  <a:tcPr marL="1465" marR="1465" marT="1465" marB="0"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09335883"/>
                  </a:ext>
                </a:extLst>
              </a:tr>
              <a:tr h="86986">
                <a:tc gridSpan="4">
                  <a:txBody>
                    <a:bodyPr/>
                    <a:lstStyle/>
                    <a:p>
                      <a:pPr algn="ctr" fontAlgn="ctr"/>
                      <a:r>
                        <a:rPr lang="ru-RU" sz="1400" u="none" strike="noStrike">
                          <a:effectLst/>
                        </a:rPr>
                        <a:t> у 2019-2020 навчальному році</a:t>
                      </a:r>
                      <a:endParaRPr lang="ru-RU" sz="1400" b="1" i="0" u="none" strike="noStrike">
                        <a:solidFill>
                          <a:srgbClr val="000000"/>
                        </a:solidFill>
                        <a:effectLst/>
                        <a:latin typeface="Times New Roman" panose="02020603050405020304" pitchFamily="18" charset="0"/>
                      </a:endParaRPr>
                    </a:p>
                  </a:txBody>
                  <a:tcPr marL="1465" marR="1465" marT="1465" marB="0"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86108780"/>
                  </a:ext>
                </a:extLst>
              </a:tr>
              <a:tr h="71862">
                <a:tc>
                  <a:txBody>
                    <a:bodyPr/>
                    <a:lstStyle/>
                    <a:p>
                      <a:pPr algn="l" fontAlgn="b"/>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endParaRPr lang="ru-RU" sz="1400" b="0" i="0" u="none" strike="noStrike">
                        <a:solidFill>
                          <a:srgbClr val="000000"/>
                        </a:solidFill>
                        <a:effectLst/>
                        <a:latin typeface="Times New Roman" panose="02020603050405020304" pitchFamily="18" charset="0"/>
                      </a:endParaRPr>
                    </a:p>
                  </a:txBody>
                  <a:tcPr marL="1465" marR="1465" marT="1465" marB="0" anchor="b"/>
                </a:tc>
                <a:extLst>
                  <a:ext uri="{0D108BD9-81ED-4DB2-BD59-A6C34878D82A}">
                    <a16:rowId xmlns:a16="http://schemas.microsoft.com/office/drawing/2014/main" val="1632639251"/>
                  </a:ext>
                </a:extLst>
              </a:tr>
              <a:tr h="149437">
                <a:tc>
                  <a:txBody>
                    <a:bodyPr/>
                    <a:lstStyle/>
                    <a:p>
                      <a:pPr algn="ctr" fontAlgn="b"/>
                      <a:r>
                        <a:rPr lang="ru-RU" sz="1400" u="none" strike="noStrike">
                          <a:effectLst/>
                        </a:rPr>
                        <a:t>Місяць надходження</a:t>
                      </a:r>
                      <a:endParaRPr lang="ru-RU" sz="1400" b="1" i="0" u="none" strike="noStrike">
                        <a:solidFill>
                          <a:srgbClr val="000000"/>
                        </a:solidFill>
                        <a:effectLst/>
                        <a:latin typeface="Times New Roman" panose="02020603050405020304" pitchFamily="18" charset="0"/>
                      </a:endParaRPr>
                    </a:p>
                  </a:txBody>
                  <a:tcPr marL="1465" marR="1465" marT="1465" marB="0" anchor="b"/>
                </a:tc>
                <a:tc>
                  <a:txBody>
                    <a:bodyPr/>
                    <a:lstStyle/>
                    <a:p>
                      <a:pPr algn="ctr" fontAlgn="b"/>
                      <a:r>
                        <a:rPr lang="ru-RU" sz="1400" u="none" strike="noStrike">
                          <a:effectLst/>
                        </a:rPr>
                        <a:t>Найменування</a:t>
                      </a:r>
                      <a:endParaRPr lang="ru-RU" sz="1400" b="1" i="0" u="none" strike="noStrike">
                        <a:solidFill>
                          <a:srgbClr val="000000"/>
                        </a:solidFill>
                        <a:effectLst/>
                        <a:latin typeface="Times New Roman" panose="02020603050405020304" pitchFamily="18" charset="0"/>
                      </a:endParaRPr>
                    </a:p>
                  </a:txBody>
                  <a:tcPr marL="1465" marR="1465" marT="1465" marB="0" anchor="b"/>
                </a:tc>
                <a:tc>
                  <a:txBody>
                    <a:bodyPr/>
                    <a:lstStyle/>
                    <a:p>
                      <a:pPr algn="ctr" fontAlgn="b"/>
                      <a:r>
                        <a:rPr lang="ru-RU" sz="1400" u="none" strike="noStrike">
                          <a:effectLst/>
                        </a:rPr>
                        <a:t>Кількість</a:t>
                      </a:r>
                      <a:endParaRPr lang="ru-RU" sz="1400" b="1" i="0" u="none" strike="noStrike">
                        <a:solidFill>
                          <a:srgbClr val="000000"/>
                        </a:solidFill>
                        <a:effectLst/>
                        <a:latin typeface="Times New Roman" panose="02020603050405020304" pitchFamily="18" charset="0"/>
                      </a:endParaRPr>
                    </a:p>
                  </a:txBody>
                  <a:tcPr marL="1465" marR="1465" marT="1465" marB="0" anchor="b"/>
                </a:tc>
                <a:tc>
                  <a:txBody>
                    <a:bodyPr/>
                    <a:lstStyle/>
                    <a:p>
                      <a:pPr algn="ctr" fontAlgn="b"/>
                      <a:r>
                        <a:rPr lang="ru-RU" sz="1400" u="none" strike="noStrike">
                          <a:effectLst/>
                        </a:rPr>
                        <a:t>Сума</a:t>
                      </a:r>
                      <a:endParaRPr lang="ru-RU" sz="1400" b="1" i="0" u="none" strike="noStrike">
                        <a:solidFill>
                          <a:srgbClr val="000000"/>
                        </a:solidFill>
                        <a:effectLst/>
                        <a:latin typeface="Times New Roman" panose="02020603050405020304" pitchFamily="18" charset="0"/>
                      </a:endParaRPr>
                    </a:p>
                  </a:txBody>
                  <a:tcPr marL="1465" marR="1465" marT="1465" marB="0" anchor="b"/>
                </a:tc>
                <a:extLst>
                  <a:ext uri="{0D108BD9-81ED-4DB2-BD59-A6C34878D82A}">
                    <a16:rowId xmlns:a16="http://schemas.microsoft.com/office/drawing/2014/main" val="3738058622"/>
                  </a:ext>
                </a:extLst>
              </a:tr>
              <a:tr h="350382">
                <a:tc>
                  <a:txBody>
                    <a:bodyPr/>
                    <a:lstStyle/>
                    <a:p>
                      <a:pPr algn="ctr" fontAlgn="ctr"/>
                      <a:r>
                        <a:rPr lang="ru-RU" sz="1400" u="none" strike="noStrike">
                          <a:effectLst/>
                        </a:rPr>
                        <a:t>2019 вересень</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l" fontAlgn="b"/>
                      <a:r>
                        <a:rPr lang="ru-RU" sz="1400" u="none" strike="noStrike">
                          <a:effectLst/>
                        </a:rPr>
                        <a:t>Господарчі товари (пробки, гачки, мило, серветки, туалетний папір, мішки для сміття, порошок для прання, засіб для миття посуду, білизна,  склоочисники, чистящє для туалетів, миюче для полів, миюче для вікон, латексні рукавички та інше)</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216</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3329</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336526715"/>
                  </a:ext>
                </a:extLst>
              </a:tr>
              <a:tr h="234192">
                <a:tc>
                  <a:txBody>
                    <a:bodyPr/>
                    <a:lstStyle/>
                    <a:p>
                      <a:pPr algn="ctr" fontAlgn="ctr"/>
                      <a:r>
                        <a:rPr lang="ru-RU" sz="1400" u="none" strike="noStrike">
                          <a:effectLst/>
                        </a:rPr>
                        <a:t>2019 вересень</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l" fontAlgn="b"/>
                      <a:r>
                        <a:rPr lang="ru-RU" sz="1400" u="none" strike="noStrike">
                          <a:effectLst/>
                        </a:rPr>
                        <a:t>Господарчі товари ( стільці, лампи світлодіодні, граблі, совки, віники, корзини для паперу, киї для щіток, щітки, дозатор рідкого мила та інші)</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63</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15534,32</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1592602864"/>
                  </a:ext>
                </a:extLst>
              </a:tr>
              <a:tr h="368015">
                <a:tc>
                  <a:txBody>
                    <a:bodyPr/>
                    <a:lstStyle/>
                    <a:p>
                      <a:pPr algn="ctr" fontAlgn="ctr"/>
                      <a:r>
                        <a:rPr lang="ru-RU" sz="1400" u="none" strike="noStrike">
                          <a:effectLst/>
                        </a:rPr>
                        <a:t>2019 вересень</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l" fontAlgn="b"/>
                      <a:r>
                        <a:rPr lang="ru-RU" sz="1400" u="none" strike="noStrike">
                          <a:effectLst/>
                        </a:rPr>
                        <a:t>Матеріали для ремонтних робіт (фарба, покриття для підлоги, склопакет, ДСП, ключі, муфти, куточки, кріплення для унітазу, дюпеля, труба, напрямна телескопічна, нікеля, стяжка, замок врізний, завіса, фланець, ніжки меблеві та інше)</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1215,166</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21150,37</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3717372291"/>
                  </a:ext>
                </a:extLst>
              </a:tr>
              <a:tr h="231963">
                <a:tc>
                  <a:txBody>
                    <a:bodyPr/>
                    <a:lstStyle/>
                    <a:p>
                      <a:pPr algn="ctr" fontAlgn="ctr"/>
                      <a:r>
                        <a:rPr lang="ru-RU" sz="1400" u="none" strike="noStrike">
                          <a:effectLst/>
                        </a:rPr>
                        <a:t>2019 вересень</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l" fontAlgn="ctr"/>
                      <a:r>
                        <a:rPr lang="ru-RU" sz="1400" u="none" strike="noStrike" dirty="0" err="1">
                          <a:effectLst/>
                        </a:rPr>
                        <a:t>Канцелярські</a:t>
                      </a:r>
                      <a:r>
                        <a:rPr lang="ru-RU" sz="1400" u="none" strike="noStrike" dirty="0">
                          <a:effectLst/>
                        </a:rPr>
                        <a:t> </a:t>
                      </a:r>
                      <a:r>
                        <a:rPr lang="ru-RU" sz="1400" u="none" strike="noStrike" dirty="0" err="1">
                          <a:effectLst/>
                        </a:rPr>
                        <a:t>товари</a:t>
                      </a:r>
                      <a:r>
                        <a:rPr lang="ru-RU" sz="1400" u="none" strike="noStrike" dirty="0">
                          <a:effectLst/>
                        </a:rPr>
                        <a:t> (</a:t>
                      </a:r>
                      <a:r>
                        <a:rPr lang="ru-RU" sz="1400" u="none" strike="noStrike" dirty="0" err="1">
                          <a:effectLst/>
                        </a:rPr>
                        <a:t>класні</a:t>
                      </a:r>
                      <a:r>
                        <a:rPr lang="ru-RU" sz="1400" u="none" strike="noStrike" dirty="0">
                          <a:effectLst/>
                        </a:rPr>
                        <a:t> </a:t>
                      </a:r>
                      <a:r>
                        <a:rPr lang="ru-RU" sz="1400" u="none" strike="noStrike" dirty="0" err="1">
                          <a:effectLst/>
                        </a:rPr>
                        <a:t>журнали</a:t>
                      </a:r>
                      <a:r>
                        <a:rPr lang="ru-RU" sz="1400" u="none" strike="noStrike" dirty="0">
                          <a:effectLst/>
                        </a:rPr>
                        <a:t>, </a:t>
                      </a:r>
                      <a:r>
                        <a:rPr lang="ru-RU" sz="1400" u="none" strike="noStrike" dirty="0" err="1">
                          <a:effectLst/>
                        </a:rPr>
                        <a:t>особові</a:t>
                      </a:r>
                      <a:r>
                        <a:rPr lang="ru-RU" sz="1400" u="none" strike="noStrike" dirty="0">
                          <a:effectLst/>
                        </a:rPr>
                        <a:t> </a:t>
                      </a:r>
                      <a:r>
                        <a:rPr lang="ru-RU" sz="1400" u="none" strike="noStrike" dirty="0" err="1">
                          <a:effectLst/>
                        </a:rPr>
                        <a:t>справи</a:t>
                      </a:r>
                      <a:r>
                        <a:rPr lang="ru-RU" sz="1400" u="none" strike="noStrike" dirty="0">
                          <a:effectLst/>
                        </a:rPr>
                        <a:t>, </a:t>
                      </a:r>
                      <a:r>
                        <a:rPr lang="ru-RU" sz="1400" u="none" strike="noStrike" dirty="0" err="1">
                          <a:effectLst/>
                        </a:rPr>
                        <a:t>обкладинки</a:t>
                      </a:r>
                      <a:r>
                        <a:rPr lang="ru-RU" sz="1400" u="none" strike="noStrike" dirty="0">
                          <a:effectLst/>
                        </a:rPr>
                        <a:t>, </a:t>
                      </a:r>
                      <a:r>
                        <a:rPr lang="ru-RU" sz="1400" u="none" strike="noStrike" dirty="0" err="1">
                          <a:effectLst/>
                        </a:rPr>
                        <a:t>журнали</a:t>
                      </a:r>
                      <a:r>
                        <a:rPr lang="ru-RU" sz="1400" u="none" strike="noStrike" dirty="0">
                          <a:effectLst/>
                        </a:rPr>
                        <a:t> ТБ, </a:t>
                      </a:r>
                      <a:r>
                        <a:rPr lang="ru-RU" sz="1400" u="none" strike="noStrike" dirty="0" err="1">
                          <a:effectLst/>
                        </a:rPr>
                        <a:t>журнали</a:t>
                      </a:r>
                      <a:r>
                        <a:rPr lang="ru-RU" sz="1400" u="none" strike="noStrike" dirty="0">
                          <a:effectLst/>
                        </a:rPr>
                        <a:t> </a:t>
                      </a:r>
                      <a:r>
                        <a:rPr lang="ru-RU" sz="1400" u="none" strike="noStrike" dirty="0" err="1">
                          <a:effectLst/>
                        </a:rPr>
                        <a:t>різні</a:t>
                      </a:r>
                      <a:r>
                        <a:rPr lang="ru-RU" sz="1400" u="none" strike="noStrike" dirty="0">
                          <a:effectLst/>
                        </a:rPr>
                        <a:t>, </a:t>
                      </a:r>
                      <a:r>
                        <a:rPr lang="ru-RU" sz="1400" u="none" strike="noStrike" dirty="0" err="1">
                          <a:effectLst/>
                        </a:rPr>
                        <a:t>реєстратори</a:t>
                      </a:r>
                      <a:r>
                        <a:rPr lang="ru-RU" sz="1400" u="none" strike="noStrike" dirty="0">
                          <a:effectLst/>
                        </a:rPr>
                        <a:t> А4, </a:t>
                      </a:r>
                      <a:r>
                        <a:rPr lang="ru-RU" sz="1400" u="none" strike="noStrike" dirty="0" err="1">
                          <a:effectLst/>
                        </a:rPr>
                        <a:t>постери</a:t>
                      </a:r>
                      <a:r>
                        <a:rPr lang="ru-RU" sz="1400" u="none" strike="noStrike" dirty="0">
                          <a:effectLst/>
                        </a:rPr>
                        <a:t> та </a:t>
                      </a:r>
                      <a:r>
                        <a:rPr lang="ru-RU" sz="1400" u="none" strike="noStrike" dirty="0" err="1">
                          <a:effectLst/>
                        </a:rPr>
                        <a:t>інше</a:t>
                      </a:r>
                      <a:r>
                        <a:rPr lang="ru-RU" sz="1400" u="none" strike="noStrike" dirty="0">
                          <a:effectLst/>
                        </a:rPr>
                        <a:t>)</a:t>
                      </a:r>
                      <a:endParaRPr lang="ru-RU" sz="1400" b="0" i="0" u="none" strike="noStrike" dirty="0">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311,47</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12901,63</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1587353201"/>
                  </a:ext>
                </a:extLst>
              </a:tr>
              <a:tr h="292182">
                <a:tc>
                  <a:txBody>
                    <a:bodyPr/>
                    <a:lstStyle/>
                    <a:p>
                      <a:pPr algn="ctr" fontAlgn="ctr"/>
                      <a:r>
                        <a:rPr lang="ru-RU" sz="1400" u="none" strike="noStrike">
                          <a:effectLst/>
                        </a:rPr>
                        <a:t>2019 вересень</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l" fontAlgn="b"/>
                      <a:r>
                        <a:rPr lang="ru-RU" sz="1400" u="none" strike="noStrike">
                          <a:effectLst/>
                        </a:rPr>
                        <a:t>Послуги (страхування, копіювання А3, заправка картриджів, прочистка вентиляції, послуги провайдера, послуги з підгонки матеріалів для ремонтних робіт, послуги лабораторії і т.д.)</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80</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14626,68</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3875832528"/>
                  </a:ext>
                </a:extLst>
              </a:tr>
              <a:tr h="71862">
                <a:tc gridSpan="2">
                  <a:txBody>
                    <a:bodyPr/>
                    <a:lstStyle/>
                    <a:p>
                      <a:pPr algn="ctr" fontAlgn="b"/>
                      <a:r>
                        <a:rPr lang="ru-RU" sz="1400" u="none" strike="noStrike">
                          <a:effectLst/>
                        </a:rPr>
                        <a:t>Всього за вересень 2019</a:t>
                      </a:r>
                      <a:endParaRPr lang="ru-RU" sz="1400" b="1" i="0" u="none" strike="noStrike">
                        <a:solidFill>
                          <a:srgbClr val="000000"/>
                        </a:solidFill>
                        <a:effectLst/>
                        <a:latin typeface="Times New Roman" panose="02020603050405020304" pitchFamily="18" charset="0"/>
                      </a:endParaRPr>
                    </a:p>
                  </a:txBody>
                  <a:tcPr marL="1465" marR="1465" marT="1465" marB="0" anchor="b"/>
                </a:tc>
                <a:tc hMerge="1">
                  <a:txBody>
                    <a:bodyPr/>
                    <a:lstStyle/>
                    <a:p>
                      <a:endParaRPr lang="ru-RU"/>
                    </a:p>
                  </a:txBody>
                  <a:tcPr/>
                </a:tc>
                <a:tc>
                  <a:txBody>
                    <a:bodyPr/>
                    <a:lstStyle/>
                    <a:p>
                      <a:pPr algn="ctr" fontAlgn="b"/>
                      <a:r>
                        <a:rPr lang="ru-RU" sz="1400" u="none" strike="noStrike">
                          <a:effectLst/>
                        </a:rPr>
                        <a:t>1885,636</a:t>
                      </a:r>
                      <a:endParaRPr lang="ru-RU" sz="1400" b="1" i="0" u="none" strike="noStrike">
                        <a:solidFill>
                          <a:srgbClr val="000000"/>
                        </a:solidFill>
                        <a:effectLst/>
                        <a:latin typeface="Times New Roman" panose="02020603050405020304" pitchFamily="18" charset="0"/>
                      </a:endParaRPr>
                    </a:p>
                  </a:txBody>
                  <a:tcPr marL="1465" marR="1465" marT="1465" marB="0" anchor="b"/>
                </a:tc>
                <a:tc>
                  <a:txBody>
                    <a:bodyPr/>
                    <a:lstStyle/>
                    <a:p>
                      <a:pPr algn="ctr" fontAlgn="b"/>
                      <a:r>
                        <a:rPr lang="ru-RU" sz="1400" u="none" strike="noStrike">
                          <a:effectLst/>
                        </a:rPr>
                        <a:t>67542</a:t>
                      </a:r>
                      <a:endParaRPr lang="ru-RU" sz="1400" b="1" i="0" u="none" strike="noStrike">
                        <a:solidFill>
                          <a:srgbClr val="000000"/>
                        </a:solidFill>
                        <a:effectLst/>
                        <a:latin typeface="Times New Roman" panose="02020603050405020304" pitchFamily="18" charset="0"/>
                      </a:endParaRPr>
                    </a:p>
                  </a:txBody>
                  <a:tcPr marL="1465" marR="1465" marT="1465" marB="0" anchor="b"/>
                </a:tc>
                <a:extLst>
                  <a:ext uri="{0D108BD9-81ED-4DB2-BD59-A6C34878D82A}">
                    <a16:rowId xmlns:a16="http://schemas.microsoft.com/office/drawing/2014/main" val="3536411591"/>
                  </a:ext>
                </a:extLst>
              </a:tr>
              <a:tr h="141492">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Комплектуючі запчастини для комп'ютерної техніки</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45</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15847,18</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1359872168"/>
                  </a:ext>
                </a:extLst>
              </a:tr>
              <a:tr h="113751">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Канцелярські товари та іграшки</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195</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7384,26</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2427428892"/>
                  </a:ext>
                </a:extLst>
              </a:tr>
              <a:tr h="350382">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dirty="0" err="1">
                          <a:effectLst/>
                        </a:rPr>
                        <a:t>Господарчі</a:t>
                      </a:r>
                      <a:r>
                        <a:rPr lang="ru-RU" sz="1400" u="none" strike="noStrike" dirty="0">
                          <a:effectLst/>
                        </a:rPr>
                        <a:t> </a:t>
                      </a:r>
                      <a:r>
                        <a:rPr lang="ru-RU" sz="1400" u="none" strike="noStrike" dirty="0" err="1">
                          <a:effectLst/>
                        </a:rPr>
                        <a:t>товари</a:t>
                      </a:r>
                      <a:r>
                        <a:rPr lang="ru-RU" sz="1400" u="none" strike="noStrike" dirty="0">
                          <a:effectLst/>
                        </a:rPr>
                        <a:t> (</a:t>
                      </a:r>
                      <a:r>
                        <a:rPr lang="ru-RU" sz="1400" u="none" strike="noStrike" dirty="0" err="1">
                          <a:effectLst/>
                        </a:rPr>
                        <a:t>щітка</a:t>
                      </a:r>
                      <a:r>
                        <a:rPr lang="ru-RU" sz="1400" u="none" strike="noStrike" dirty="0">
                          <a:effectLst/>
                        </a:rPr>
                        <a:t> для </a:t>
                      </a:r>
                      <a:r>
                        <a:rPr lang="ru-RU" sz="1400" u="none" strike="noStrike" dirty="0" err="1">
                          <a:effectLst/>
                        </a:rPr>
                        <a:t>унітазу</a:t>
                      </a:r>
                      <a:r>
                        <a:rPr lang="ru-RU" sz="1400" u="none" strike="noStrike" dirty="0">
                          <a:effectLst/>
                        </a:rPr>
                        <a:t>,  </a:t>
                      </a:r>
                      <a:r>
                        <a:rPr lang="ru-RU" sz="1400" u="none" strike="noStrike" dirty="0" err="1">
                          <a:effectLst/>
                        </a:rPr>
                        <a:t>килимки</a:t>
                      </a:r>
                      <a:r>
                        <a:rPr lang="ru-RU" sz="1400" u="none" strike="noStrike" dirty="0">
                          <a:effectLst/>
                        </a:rPr>
                        <a:t>, </a:t>
                      </a:r>
                      <a:r>
                        <a:rPr lang="ru-RU" sz="1400" u="none" strike="noStrike" dirty="0" err="1">
                          <a:effectLst/>
                        </a:rPr>
                        <a:t>серветки</a:t>
                      </a:r>
                      <a:r>
                        <a:rPr lang="ru-RU" sz="1400" u="none" strike="noStrike" dirty="0">
                          <a:effectLst/>
                        </a:rPr>
                        <a:t>, </a:t>
                      </a:r>
                      <a:r>
                        <a:rPr lang="ru-RU" sz="1400" u="none" strike="noStrike" dirty="0" err="1">
                          <a:effectLst/>
                        </a:rPr>
                        <a:t>туалетний</a:t>
                      </a:r>
                      <a:r>
                        <a:rPr lang="ru-RU" sz="1400" u="none" strike="noStrike" dirty="0">
                          <a:effectLst/>
                        </a:rPr>
                        <a:t> </a:t>
                      </a:r>
                      <a:r>
                        <a:rPr lang="ru-RU" sz="1400" u="none" strike="noStrike" dirty="0" err="1">
                          <a:effectLst/>
                        </a:rPr>
                        <a:t>папір</a:t>
                      </a:r>
                      <a:r>
                        <a:rPr lang="ru-RU" sz="1400" u="none" strike="noStrike" dirty="0">
                          <a:effectLst/>
                        </a:rPr>
                        <a:t>, </a:t>
                      </a:r>
                      <a:r>
                        <a:rPr lang="ru-RU" sz="1400" u="none" strike="noStrike" dirty="0" err="1">
                          <a:effectLst/>
                        </a:rPr>
                        <a:t>засоби</a:t>
                      </a:r>
                      <a:r>
                        <a:rPr lang="ru-RU" sz="1400" u="none" strike="noStrike" dirty="0">
                          <a:effectLst/>
                        </a:rPr>
                        <a:t> для </a:t>
                      </a:r>
                      <a:r>
                        <a:rPr lang="ru-RU" sz="1400" u="none" strike="noStrike" dirty="0" err="1">
                          <a:effectLst/>
                        </a:rPr>
                        <a:t>чищення</a:t>
                      </a:r>
                      <a:r>
                        <a:rPr lang="ru-RU" sz="1400" u="none" strike="noStrike" dirty="0">
                          <a:effectLst/>
                        </a:rPr>
                        <a:t>, порошки, </a:t>
                      </a:r>
                      <a:r>
                        <a:rPr lang="ru-RU" sz="1400" u="none" strike="noStrike" dirty="0" err="1">
                          <a:effectLst/>
                        </a:rPr>
                        <a:t>засоби</a:t>
                      </a:r>
                      <a:r>
                        <a:rPr lang="ru-RU" sz="1400" u="none" strike="noStrike" dirty="0">
                          <a:effectLst/>
                        </a:rPr>
                        <a:t> для </a:t>
                      </a:r>
                      <a:r>
                        <a:rPr lang="ru-RU" sz="1400" u="none" strike="noStrike" dirty="0" err="1">
                          <a:effectLst/>
                        </a:rPr>
                        <a:t>скла</a:t>
                      </a:r>
                      <a:r>
                        <a:rPr lang="ru-RU" sz="1400" u="none" strike="noStrike" dirty="0">
                          <a:effectLst/>
                        </a:rPr>
                        <a:t> рукавички </a:t>
                      </a:r>
                      <a:r>
                        <a:rPr lang="ru-RU" sz="1400" u="none" strike="noStrike" dirty="0" err="1">
                          <a:effectLst/>
                        </a:rPr>
                        <a:t>латексні</a:t>
                      </a:r>
                      <a:r>
                        <a:rPr lang="ru-RU" sz="1400" u="none" strike="noStrike" dirty="0">
                          <a:effectLst/>
                        </a:rPr>
                        <a:t>, </a:t>
                      </a:r>
                      <a:r>
                        <a:rPr lang="ru-RU" sz="1400" u="none" strike="noStrike" dirty="0" err="1">
                          <a:effectLst/>
                        </a:rPr>
                        <a:t>мішки</a:t>
                      </a:r>
                      <a:r>
                        <a:rPr lang="ru-RU" sz="1400" u="none" strike="noStrike" dirty="0">
                          <a:effectLst/>
                        </a:rPr>
                        <a:t> для </a:t>
                      </a:r>
                      <a:r>
                        <a:rPr lang="ru-RU" sz="1400" u="none" strike="noStrike" dirty="0" err="1">
                          <a:effectLst/>
                        </a:rPr>
                        <a:t>сміття</a:t>
                      </a:r>
                      <a:r>
                        <a:rPr lang="ru-RU" sz="1400" u="none" strike="noStrike" dirty="0">
                          <a:effectLst/>
                        </a:rPr>
                        <a:t>, </a:t>
                      </a:r>
                      <a:r>
                        <a:rPr lang="ru-RU" sz="1400" u="none" strike="noStrike" dirty="0" err="1">
                          <a:effectLst/>
                        </a:rPr>
                        <a:t>граблі</a:t>
                      </a:r>
                      <a:r>
                        <a:rPr lang="ru-RU" sz="1400" u="none" strike="noStrike" dirty="0">
                          <a:effectLst/>
                        </a:rPr>
                        <a:t>, дозатор </a:t>
                      </a:r>
                      <a:r>
                        <a:rPr lang="ru-RU" sz="1400" u="none" strike="noStrike" dirty="0" err="1">
                          <a:effectLst/>
                        </a:rPr>
                        <a:t>рідкого</a:t>
                      </a:r>
                      <a:r>
                        <a:rPr lang="ru-RU" sz="1400" u="none" strike="noStrike" dirty="0">
                          <a:effectLst/>
                        </a:rPr>
                        <a:t> мила та </a:t>
                      </a:r>
                      <a:r>
                        <a:rPr lang="ru-RU" sz="1400" u="none" strike="noStrike" dirty="0" err="1">
                          <a:effectLst/>
                        </a:rPr>
                        <a:t>інше</a:t>
                      </a:r>
                      <a:r>
                        <a:rPr lang="ru-RU" sz="1400" u="none" strike="noStrike" dirty="0">
                          <a:effectLst/>
                        </a:rPr>
                        <a:t>))</a:t>
                      </a:r>
                      <a:endParaRPr lang="ru-RU" sz="1400" b="0" i="0" u="none" strike="noStrike" dirty="0">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2555</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27607,31</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2477329563"/>
                  </a:ext>
                </a:extLst>
              </a:tr>
              <a:tr h="144976">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Стельова система, пластикові стенди, ростомір з електронними вагами</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4</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24284</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1528430201"/>
                  </a:ext>
                </a:extLst>
              </a:tr>
              <a:tr h="147206">
                <a:tc>
                  <a:txBody>
                    <a:bodyPr/>
                    <a:lstStyle/>
                    <a:p>
                      <a:pPr algn="l" fontAlgn="b"/>
                      <a:r>
                        <a:rPr lang="ru-RU" sz="1400" u="none" strike="noStrike">
                          <a:effectLst/>
                        </a:rPr>
                        <a:t> </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Різне (новорічні прикраси, годинники, придбання періодичних видань)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93</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11729,63</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400883577"/>
                  </a:ext>
                </a:extLst>
              </a:tr>
              <a:tr h="216349">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Послуги (відновлення картриджів, заправка картриджів, ремонт техніки, послуги провайдерів, прочищення та перевірка вентиляції)</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55</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10557</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123765902"/>
                  </a:ext>
                </a:extLst>
              </a:tr>
              <a:tr h="231963">
                <a:tc>
                  <a:txBody>
                    <a:bodyPr/>
                    <a:lstStyle/>
                    <a:p>
                      <a:pPr algn="l" fontAlgn="b"/>
                      <a:r>
                        <a:rPr lang="ru-RU" sz="1400" u="none" strike="noStrike">
                          <a:effectLst/>
                        </a:rPr>
                        <a:t>2019 грудень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Матеріали для ремонтних робіт (фарба, пензель, профіль, маяк штукатурний, грунт, плінтус, вагонка, шпалери, клей шпалерний, карниз стельовий і т.д.)</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140</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12802,62</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1792094118"/>
                  </a:ext>
                </a:extLst>
              </a:tr>
              <a:tr h="71862">
                <a:tc gridSpan="2">
                  <a:txBody>
                    <a:bodyPr/>
                    <a:lstStyle/>
                    <a:p>
                      <a:pPr algn="ctr" fontAlgn="b"/>
                      <a:r>
                        <a:rPr lang="ru-RU" sz="1400" u="none" strike="noStrike">
                          <a:effectLst/>
                        </a:rPr>
                        <a:t>Всього за грудень 2019:</a:t>
                      </a:r>
                      <a:endParaRPr lang="ru-RU" sz="1400" b="1" i="0" u="none" strike="noStrike">
                        <a:solidFill>
                          <a:srgbClr val="000000"/>
                        </a:solidFill>
                        <a:effectLst/>
                        <a:latin typeface="Times New Roman" panose="02020603050405020304" pitchFamily="18" charset="0"/>
                      </a:endParaRPr>
                    </a:p>
                  </a:txBody>
                  <a:tcPr marL="1465" marR="1465" marT="1465" marB="0" anchor="b"/>
                </a:tc>
                <a:tc hMerge="1">
                  <a:txBody>
                    <a:bodyPr/>
                    <a:lstStyle/>
                    <a:p>
                      <a:endParaRPr lang="ru-RU"/>
                    </a:p>
                  </a:txBody>
                  <a:tcPr/>
                </a:tc>
                <a:tc>
                  <a:txBody>
                    <a:bodyPr/>
                    <a:lstStyle/>
                    <a:p>
                      <a:pPr algn="ctr" fontAlgn="b"/>
                      <a:r>
                        <a:rPr lang="ru-RU" sz="1400" u="none" strike="noStrike">
                          <a:effectLst/>
                        </a:rPr>
                        <a:t>3087</a:t>
                      </a:r>
                      <a:endParaRPr lang="ru-RU" sz="1400" b="1" i="0" u="none" strike="noStrike">
                        <a:solidFill>
                          <a:srgbClr val="000000"/>
                        </a:solidFill>
                        <a:effectLst/>
                        <a:latin typeface="Times New Roman" panose="02020603050405020304" pitchFamily="18" charset="0"/>
                      </a:endParaRPr>
                    </a:p>
                  </a:txBody>
                  <a:tcPr marL="1465" marR="1465" marT="1465" marB="0" anchor="b"/>
                </a:tc>
                <a:tc>
                  <a:txBody>
                    <a:bodyPr/>
                    <a:lstStyle/>
                    <a:p>
                      <a:pPr algn="ctr" fontAlgn="b"/>
                      <a:r>
                        <a:rPr lang="ru-RU" sz="1400" u="none" strike="noStrike">
                          <a:effectLst/>
                        </a:rPr>
                        <a:t>110212</a:t>
                      </a:r>
                      <a:endParaRPr lang="ru-RU" sz="1400" b="1" i="0" u="none" strike="noStrike">
                        <a:solidFill>
                          <a:srgbClr val="000000"/>
                        </a:solidFill>
                        <a:effectLst/>
                        <a:latin typeface="Times New Roman" panose="02020603050405020304" pitchFamily="18" charset="0"/>
                      </a:endParaRPr>
                    </a:p>
                  </a:txBody>
                  <a:tcPr marL="1465" marR="1465" marT="1465" marB="0" anchor="b"/>
                </a:tc>
                <a:extLst>
                  <a:ext uri="{0D108BD9-81ED-4DB2-BD59-A6C34878D82A}">
                    <a16:rowId xmlns:a16="http://schemas.microsoft.com/office/drawing/2014/main" val="968282063"/>
                  </a:ext>
                </a:extLst>
              </a:tr>
              <a:tr h="361325">
                <a:tc>
                  <a:txBody>
                    <a:bodyPr/>
                    <a:lstStyle/>
                    <a:p>
                      <a:pPr algn="l" fontAlgn="b"/>
                      <a:r>
                        <a:rPr lang="ru-RU" sz="1400" u="none" strike="noStrike">
                          <a:effectLst/>
                        </a:rPr>
                        <a:t>2020 березень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Послуги (заправка картриджа, діагностика комп. обладнання, технічне обслуговування пожежної автоматики, послуги лабораторного центру, абон. плата, послуги перевезення, виготовлення електронного підпису, макетні роботи та інше)</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83</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41336,1</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1498369535"/>
                  </a:ext>
                </a:extLst>
              </a:tr>
              <a:tr h="426005">
                <a:tc>
                  <a:txBody>
                    <a:bodyPr/>
                    <a:lstStyle/>
                    <a:p>
                      <a:pPr algn="l" fontAlgn="b"/>
                      <a:r>
                        <a:rPr lang="ru-RU" sz="1400" u="none" strike="noStrike" dirty="0">
                          <a:effectLst/>
                        </a:rPr>
                        <a:t>2020 </a:t>
                      </a:r>
                      <a:r>
                        <a:rPr lang="ru-RU" sz="1400" u="none" strike="noStrike" dirty="0" err="1">
                          <a:effectLst/>
                        </a:rPr>
                        <a:t>березень</a:t>
                      </a:r>
                      <a:endParaRPr lang="ru-RU" sz="1400" b="0" i="0" u="none" strike="noStrike" dirty="0">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Канцелярські товари (грамоти, маркери, папір, папки, зошити, нитки для прошивання, розмальовки, фарба для шкільних дошок, знак "вогнегасник", папір ксероксний, планшет інформаційний, стенди пластикові "куточок безпеки" , поліграфічна продукція та інше)</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1259</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26187,29</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113771489"/>
                  </a:ext>
                </a:extLst>
              </a:tr>
              <a:tr h="350382">
                <a:tc>
                  <a:txBody>
                    <a:bodyPr/>
                    <a:lstStyle/>
                    <a:p>
                      <a:pPr algn="l" fontAlgn="b"/>
                      <a:r>
                        <a:rPr lang="ru-RU" sz="1400" u="none" strike="noStrike">
                          <a:effectLst/>
                        </a:rPr>
                        <a:t>2020 березень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Господарчі товари (замок, шнур плетений, шнур поліестеровий, світильники, клемник, дюбеля, засіб для вікон, батарейки, туалетний папір, щітки для підлоги, рідке мило, праска, пластифікатор іта інше)</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317</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11783,02</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3387949365"/>
                  </a:ext>
                </a:extLst>
              </a:tr>
              <a:tr h="350382">
                <a:tc>
                  <a:txBody>
                    <a:bodyPr/>
                    <a:lstStyle/>
                    <a:p>
                      <a:pPr algn="l" fontAlgn="b"/>
                      <a:r>
                        <a:rPr lang="ru-RU" sz="1400" u="none" strike="noStrike">
                          <a:effectLst/>
                        </a:rPr>
                        <a:t>2020 березень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Різне (періодичні видання, новорічні прикраси, комутатор, футболки, іграшки, стенди, поліграфічна продукція, каструлі, чайники, покривала пожежні, комп'ютерне приладдя та інше)</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298</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23956,46</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715832526"/>
                  </a:ext>
                </a:extLst>
              </a:tr>
              <a:tr h="368015">
                <a:tc>
                  <a:txBody>
                    <a:bodyPr/>
                    <a:lstStyle/>
                    <a:p>
                      <a:pPr algn="l" fontAlgn="b"/>
                      <a:r>
                        <a:rPr lang="ru-RU" sz="1400" u="none" strike="noStrike">
                          <a:effectLst/>
                        </a:rPr>
                        <a:t>2020 березень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Матеріали для ремонтних робіт (стельова система, покриття для підлоги, кути внутрішні, індикатор напруги, шуруповерт, пістолет для монтажної піни, крани кульові, обойми для труб, емаль, фарбі інтер'єра і т.д.)</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516,45</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67013,13</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4094503870"/>
                  </a:ext>
                </a:extLst>
              </a:tr>
              <a:tr h="82525">
                <a:tc gridSpan="2">
                  <a:txBody>
                    <a:bodyPr/>
                    <a:lstStyle/>
                    <a:p>
                      <a:pPr algn="ctr" fontAlgn="b"/>
                      <a:r>
                        <a:rPr lang="ru-RU" sz="1400" u="none" strike="noStrike">
                          <a:effectLst/>
                        </a:rPr>
                        <a:t>Всього за березень 2020:</a:t>
                      </a:r>
                      <a:endParaRPr lang="ru-RU" sz="1400" b="1" i="0" u="none" strike="noStrike">
                        <a:solidFill>
                          <a:srgbClr val="000000"/>
                        </a:solidFill>
                        <a:effectLst/>
                        <a:latin typeface="Times New Roman" panose="02020603050405020304" pitchFamily="18" charset="0"/>
                      </a:endParaRPr>
                    </a:p>
                  </a:txBody>
                  <a:tcPr marL="1465" marR="1465" marT="1465" marB="0" anchor="b"/>
                </a:tc>
                <a:tc hMerge="1">
                  <a:txBody>
                    <a:bodyPr/>
                    <a:lstStyle/>
                    <a:p>
                      <a:endParaRPr lang="ru-RU"/>
                    </a:p>
                  </a:txBody>
                  <a:tcPr/>
                </a:tc>
                <a:tc>
                  <a:txBody>
                    <a:bodyPr/>
                    <a:lstStyle/>
                    <a:p>
                      <a:pPr algn="r" fontAlgn="b"/>
                      <a:r>
                        <a:rPr lang="ru-RU" sz="1400" u="none" strike="noStrike">
                          <a:effectLst/>
                        </a:rPr>
                        <a:t>2473,45</a:t>
                      </a:r>
                      <a:endParaRPr lang="ru-RU" sz="1400" b="1"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b"/>
                      <a:r>
                        <a:rPr lang="ru-RU" sz="1400" u="none" strike="noStrike">
                          <a:effectLst/>
                        </a:rPr>
                        <a:t>170276</a:t>
                      </a:r>
                      <a:endParaRPr lang="ru-RU" sz="1400" b="1" i="0" u="none" strike="noStrike">
                        <a:solidFill>
                          <a:srgbClr val="000000"/>
                        </a:solidFill>
                        <a:effectLst/>
                        <a:latin typeface="Times New Roman" panose="02020603050405020304" pitchFamily="18" charset="0"/>
                      </a:endParaRPr>
                    </a:p>
                  </a:txBody>
                  <a:tcPr marL="1465" marR="1465" marT="1465" marB="0" anchor="b"/>
                </a:tc>
                <a:extLst>
                  <a:ext uri="{0D108BD9-81ED-4DB2-BD59-A6C34878D82A}">
                    <a16:rowId xmlns:a16="http://schemas.microsoft.com/office/drawing/2014/main" val="2501266357"/>
                  </a:ext>
                </a:extLst>
              </a:tr>
              <a:tr h="240884">
                <a:tc>
                  <a:txBody>
                    <a:bodyPr/>
                    <a:lstStyle/>
                    <a:p>
                      <a:pPr algn="l" fontAlgn="b"/>
                      <a:r>
                        <a:rPr lang="ru-RU" sz="1400" u="none" strike="noStrike">
                          <a:effectLst/>
                        </a:rPr>
                        <a:t>2020 травень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Канцелярські товари (папір крафт, папки, олівці кольорові, гуаш, папір офісний, журнали інструктажу, журнали реєстрації)</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68</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6723,02</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2112371881"/>
                  </a:ext>
                </a:extLst>
              </a:tr>
              <a:tr h="153897">
                <a:tc>
                  <a:txBody>
                    <a:bodyPr/>
                    <a:lstStyle/>
                    <a:p>
                      <a:pPr algn="l" fontAlgn="b"/>
                      <a:r>
                        <a:rPr lang="ru-RU" sz="1400" u="none" strike="noStrike">
                          <a:effectLst/>
                        </a:rPr>
                        <a:t>2020 травень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Господарчі товари (посуд, покривало атласне, накидки на подушки</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66</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8430,66</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685746376"/>
                  </a:ext>
                </a:extLst>
              </a:tr>
              <a:tr h="296643">
                <a:tc>
                  <a:txBody>
                    <a:bodyPr/>
                    <a:lstStyle/>
                    <a:p>
                      <a:pPr algn="l" fontAlgn="b"/>
                      <a:r>
                        <a:rPr lang="ru-RU" sz="1400" u="none" strike="noStrike">
                          <a:effectLst/>
                        </a:rPr>
                        <a:t>2020 травень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Матеріали для ремонтних робіт (клей СМ,  бікроеласт, праймер бітумний, замок, альпіна прак., колор </a:t>
                      </a:r>
                      <a:r>
                        <a:rPr lang="en-US" sz="1400" u="none" strike="noStrike">
                          <a:effectLst/>
                        </a:rPr>
                        <a:t>AMBER, </a:t>
                      </a:r>
                      <a:r>
                        <a:rPr lang="ru-RU" sz="1400" u="none" strike="noStrike">
                          <a:effectLst/>
                        </a:rPr>
                        <a:t>диск алмазний, фуга, цемент, суміш будівельна, скловата, бікроеласт і т.д.)</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271</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21365,4</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2377819119"/>
                  </a:ext>
                </a:extLst>
              </a:tr>
              <a:tr h="292182">
                <a:tc>
                  <a:txBody>
                    <a:bodyPr/>
                    <a:lstStyle/>
                    <a:p>
                      <a:pPr algn="l" fontAlgn="b"/>
                      <a:r>
                        <a:rPr lang="ru-RU" sz="1400" u="none" strike="noStrike">
                          <a:effectLst/>
                        </a:rPr>
                        <a:t>2020 травень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Комп'ютерне приладдя (модуль пам'яті, комутатор, комплект кабелів, принтсервер, блок сканера, процесорний кулер, концентратор </a:t>
                      </a:r>
                      <a:r>
                        <a:rPr lang="en-US" sz="1400" u="none" strike="noStrike">
                          <a:effectLst/>
                        </a:rPr>
                        <a:t>Belkin USB, </a:t>
                      </a:r>
                      <a:r>
                        <a:rPr lang="ru-RU" sz="1400" u="none" strike="noStrike">
                          <a:effectLst/>
                        </a:rPr>
                        <a:t>антена </a:t>
                      </a:r>
                      <a:r>
                        <a:rPr lang="en-US" sz="1400" u="none" strike="noStrike">
                          <a:effectLst/>
                        </a:rPr>
                        <a:t>Cisco, </a:t>
                      </a:r>
                      <a:r>
                        <a:rPr lang="ru-RU" sz="1400" u="none" strike="noStrike">
                          <a:effectLst/>
                        </a:rPr>
                        <a:t>шлейф сканера і т.д.)</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17</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10340,2</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2240707361"/>
                  </a:ext>
                </a:extLst>
              </a:tr>
              <a:tr h="280752">
                <a:tc>
                  <a:txBody>
                    <a:bodyPr/>
                    <a:lstStyle/>
                    <a:p>
                      <a:pPr algn="l" fontAlgn="b"/>
                      <a:r>
                        <a:rPr lang="ru-RU" sz="1400" u="none" strike="noStrike">
                          <a:effectLst/>
                        </a:rPr>
                        <a:t>2020 травень</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Послуги (друкування А3, заправка та відновлення картриджів, телекомунікаційні послуги, тех. підтримка, транспортні послуги, ремонт проектора)</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ctr"/>
                      <a:r>
                        <a:rPr lang="ru-RU" sz="1400" u="none" strike="noStrike">
                          <a:effectLst/>
                        </a:rPr>
                        <a:t>28</a:t>
                      </a:r>
                      <a:endParaRPr lang="ru-RU" sz="1400" b="0" i="0" u="none" strike="noStrike">
                        <a:solidFill>
                          <a:srgbClr val="000000"/>
                        </a:solidFill>
                        <a:effectLst/>
                        <a:latin typeface="Times New Roman" panose="02020603050405020304" pitchFamily="18" charset="0"/>
                      </a:endParaRPr>
                    </a:p>
                  </a:txBody>
                  <a:tcPr marL="1465" marR="1465" marT="1465" marB="0" anchor="ctr"/>
                </a:tc>
                <a:tc>
                  <a:txBody>
                    <a:bodyPr/>
                    <a:lstStyle/>
                    <a:p>
                      <a:pPr algn="r" fontAlgn="ctr"/>
                      <a:r>
                        <a:rPr lang="ru-RU" sz="1400" u="none" strike="noStrike">
                          <a:effectLst/>
                        </a:rPr>
                        <a:t>13879,04</a:t>
                      </a:r>
                      <a:endParaRPr lang="ru-RU" sz="1400" b="0"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3503201110"/>
                  </a:ext>
                </a:extLst>
              </a:tr>
              <a:tr h="102598">
                <a:tc gridSpan="2">
                  <a:txBody>
                    <a:bodyPr/>
                    <a:lstStyle/>
                    <a:p>
                      <a:pPr algn="ctr" fontAlgn="b"/>
                      <a:r>
                        <a:rPr lang="ru-RU" sz="1400" u="none" strike="noStrike">
                          <a:effectLst/>
                        </a:rPr>
                        <a:t>Всього за травень 2020:</a:t>
                      </a:r>
                      <a:endParaRPr lang="ru-RU" sz="1400" b="1" i="0" u="none" strike="noStrike">
                        <a:solidFill>
                          <a:srgbClr val="000000"/>
                        </a:solidFill>
                        <a:effectLst/>
                        <a:latin typeface="Times New Roman" panose="02020603050405020304" pitchFamily="18" charset="0"/>
                      </a:endParaRPr>
                    </a:p>
                  </a:txBody>
                  <a:tcPr marL="1465" marR="1465" marT="1465" marB="0" anchor="b"/>
                </a:tc>
                <a:tc hMerge="1">
                  <a:txBody>
                    <a:bodyPr/>
                    <a:lstStyle/>
                    <a:p>
                      <a:endParaRPr lang="ru-RU"/>
                    </a:p>
                  </a:txBody>
                  <a:tcPr/>
                </a:tc>
                <a:tc>
                  <a:txBody>
                    <a:bodyPr/>
                    <a:lstStyle/>
                    <a:p>
                      <a:pPr algn="ctr" fontAlgn="ctr"/>
                      <a:r>
                        <a:rPr lang="ru-RU" sz="1400" u="none" strike="noStrike">
                          <a:effectLst/>
                        </a:rPr>
                        <a:t>450</a:t>
                      </a:r>
                      <a:endParaRPr lang="ru-RU" sz="1400" b="1" i="0" u="none" strike="noStrike">
                        <a:solidFill>
                          <a:srgbClr val="000000"/>
                        </a:solidFill>
                        <a:effectLst/>
                        <a:latin typeface="Times New Roman" panose="02020603050405020304" pitchFamily="18" charset="0"/>
                      </a:endParaRPr>
                    </a:p>
                  </a:txBody>
                  <a:tcPr marL="1465" marR="1465" marT="1465" marB="0" anchor="ctr"/>
                </a:tc>
                <a:tc>
                  <a:txBody>
                    <a:bodyPr/>
                    <a:lstStyle/>
                    <a:p>
                      <a:pPr algn="ctr" fontAlgn="ctr"/>
                      <a:r>
                        <a:rPr lang="ru-RU" sz="1400" u="none" strike="noStrike">
                          <a:effectLst/>
                        </a:rPr>
                        <a:t>60738,32</a:t>
                      </a:r>
                      <a:endParaRPr lang="ru-RU" sz="1400" b="1" i="0" u="none" strike="noStrike">
                        <a:solidFill>
                          <a:srgbClr val="000000"/>
                        </a:solidFill>
                        <a:effectLst/>
                        <a:latin typeface="Times New Roman" panose="02020603050405020304" pitchFamily="18" charset="0"/>
                      </a:endParaRPr>
                    </a:p>
                  </a:txBody>
                  <a:tcPr marL="1465" marR="1465" marT="1465" marB="0" anchor="ctr"/>
                </a:tc>
                <a:extLst>
                  <a:ext uri="{0D108BD9-81ED-4DB2-BD59-A6C34878D82A}">
                    <a16:rowId xmlns:a16="http://schemas.microsoft.com/office/drawing/2014/main" val="3028248864"/>
                  </a:ext>
                </a:extLst>
              </a:tr>
              <a:tr h="71862">
                <a:tc>
                  <a:txBody>
                    <a:bodyPr/>
                    <a:lstStyle/>
                    <a:p>
                      <a:pPr algn="l" fontAlgn="b"/>
                      <a:r>
                        <a:rPr lang="ru-RU" sz="1400" u="none" strike="noStrike">
                          <a:effectLst/>
                        </a:rPr>
                        <a:t> </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 </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 </a:t>
                      </a:r>
                      <a:endParaRPr lang="ru-RU" sz="1400" b="0" i="0" u="none" strike="noStrike">
                        <a:solidFill>
                          <a:srgbClr val="000000"/>
                        </a:solidFill>
                        <a:effectLst/>
                        <a:latin typeface="Times New Roman" panose="02020603050405020304" pitchFamily="18" charset="0"/>
                      </a:endParaRPr>
                    </a:p>
                  </a:txBody>
                  <a:tcPr marL="1465" marR="1465" marT="1465" marB="0" anchor="b"/>
                </a:tc>
                <a:tc>
                  <a:txBody>
                    <a:bodyPr/>
                    <a:lstStyle/>
                    <a:p>
                      <a:pPr algn="l" fontAlgn="b"/>
                      <a:r>
                        <a:rPr lang="ru-RU" sz="1400" u="none" strike="noStrike">
                          <a:effectLst/>
                        </a:rPr>
                        <a:t> </a:t>
                      </a:r>
                      <a:endParaRPr lang="ru-RU" sz="1400" b="0" i="0" u="none" strike="noStrike">
                        <a:solidFill>
                          <a:srgbClr val="000000"/>
                        </a:solidFill>
                        <a:effectLst/>
                        <a:latin typeface="Times New Roman" panose="02020603050405020304" pitchFamily="18" charset="0"/>
                      </a:endParaRPr>
                    </a:p>
                  </a:txBody>
                  <a:tcPr marL="1465" marR="1465" marT="1465" marB="0" anchor="b"/>
                </a:tc>
                <a:extLst>
                  <a:ext uri="{0D108BD9-81ED-4DB2-BD59-A6C34878D82A}">
                    <a16:rowId xmlns:a16="http://schemas.microsoft.com/office/drawing/2014/main" val="1168690778"/>
                  </a:ext>
                </a:extLst>
              </a:tr>
              <a:tr h="71862">
                <a:tc gridSpan="2">
                  <a:txBody>
                    <a:bodyPr/>
                    <a:lstStyle/>
                    <a:p>
                      <a:pPr algn="ctr" fontAlgn="b"/>
                      <a:r>
                        <a:rPr lang="ru-RU" sz="1400" u="none" strike="noStrike">
                          <a:effectLst/>
                        </a:rPr>
                        <a:t>Усього:</a:t>
                      </a:r>
                      <a:endParaRPr lang="ru-RU" sz="1400" b="1" i="0" u="none" strike="noStrike">
                        <a:solidFill>
                          <a:srgbClr val="000000"/>
                        </a:solidFill>
                        <a:effectLst/>
                        <a:latin typeface="Times New Roman" panose="02020603050405020304" pitchFamily="18" charset="0"/>
                      </a:endParaRPr>
                    </a:p>
                  </a:txBody>
                  <a:tcPr marL="1465" marR="1465" marT="1465" marB="0" anchor="b"/>
                </a:tc>
                <a:tc hMerge="1">
                  <a:txBody>
                    <a:bodyPr/>
                    <a:lstStyle/>
                    <a:p>
                      <a:endParaRPr lang="ru-RU"/>
                    </a:p>
                  </a:txBody>
                  <a:tcPr/>
                </a:tc>
                <a:tc>
                  <a:txBody>
                    <a:bodyPr/>
                    <a:lstStyle/>
                    <a:p>
                      <a:pPr algn="r" fontAlgn="b"/>
                      <a:r>
                        <a:rPr lang="ru-RU" sz="1400" u="none" strike="noStrike">
                          <a:effectLst/>
                        </a:rPr>
                        <a:t>7896,086</a:t>
                      </a:r>
                      <a:endParaRPr lang="ru-RU" sz="1400" b="1" i="0" u="none" strike="noStrike">
                        <a:solidFill>
                          <a:srgbClr val="000000"/>
                        </a:solidFill>
                        <a:effectLst/>
                        <a:latin typeface="Times New Roman" panose="02020603050405020304" pitchFamily="18" charset="0"/>
                      </a:endParaRPr>
                    </a:p>
                  </a:txBody>
                  <a:tcPr marL="1465" marR="1465" marT="1465" marB="0" anchor="b"/>
                </a:tc>
                <a:tc>
                  <a:txBody>
                    <a:bodyPr/>
                    <a:lstStyle/>
                    <a:p>
                      <a:pPr algn="r" fontAlgn="b"/>
                      <a:r>
                        <a:rPr lang="ru-RU" sz="1400" u="none" strike="noStrike" dirty="0">
                          <a:effectLst/>
                        </a:rPr>
                        <a:t>408768,32</a:t>
                      </a:r>
                      <a:endParaRPr lang="ru-RU" sz="1400" b="1" i="0" u="none" strike="noStrike" dirty="0">
                        <a:solidFill>
                          <a:srgbClr val="000000"/>
                        </a:solidFill>
                        <a:effectLst/>
                        <a:latin typeface="Times New Roman" panose="02020603050405020304" pitchFamily="18" charset="0"/>
                      </a:endParaRPr>
                    </a:p>
                  </a:txBody>
                  <a:tcPr marL="1465" marR="1465" marT="1465" marB="0" anchor="b"/>
                </a:tc>
                <a:extLst>
                  <a:ext uri="{0D108BD9-81ED-4DB2-BD59-A6C34878D82A}">
                    <a16:rowId xmlns:a16="http://schemas.microsoft.com/office/drawing/2014/main" val="345733387"/>
                  </a:ext>
                </a:extLst>
              </a:tr>
            </a:tbl>
          </a:graphicData>
        </a:graphic>
      </p:graphicFrame>
    </p:spTree>
    <p:extLst>
      <p:ext uri="{BB962C8B-B14F-4D97-AF65-F5344CB8AC3E}">
        <p14:creationId xmlns:p14="http://schemas.microsoft.com/office/powerpoint/2010/main" val="407721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8000" fill="hold"/>
                                        <p:tgtEl>
                                          <p:spTgt spid="2"/>
                                        </p:tgtEl>
                                        <p:attrNameLst>
                                          <p:attrName>ppt_x</p:attrName>
                                        </p:attrNameLst>
                                      </p:cBhvr>
                                      <p:tavLst>
                                        <p:tav tm="0">
                                          <p:val>
                                            <p:strVal val="#ppt_x"/>
                                          </p:val>
                                        </p:tav>
                                        <p:tav tm="100000">
                                          <p:val>
                                            <p:strVal val="#ppt_x"/>
                                          </p:val>
                                        </p:tav>
                                      </p:tavLst>
                                    </p:anim>
                                    <p:anim calcmode="lin" valueType="num">
                                      <p:cBhvr>
                                        <p:cTn id="8" dur="18000" fill="hold"/>
                                        <p:tgtEl>
                                          <p:spTgt spid="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A66FA471-1745-417A-A391-AA43019D089A}"/>
              </a:ext>
            </a:extLst>
          </p:cNvPr>
          <p:cNvSpPr/>
          <p:nvPr/>
        </p:nvSpPr>
        <p:spPr>
          <a:xfrm>
            <a:off x="4311663" y="6597011"/>
            <a:ext cx="3505449" cy="338554"/>
          </a:xfrm>
          <a:prstGeom prst="ellipse">
            <a:avLst/>
          </a:prstGeom>
          <a:gradFill flip="none" rotWithShape="1">
            <a:gsLst>
              <a:gs pos="73000">
                <a:srgbClr val="EAEAEA"/>
              </a:gs>
              <a:gs pos="0">
                <a:schemeClr val="tx1">
                  <a:alpha val="36000"/>
                </a:schemeClr>
              </a:gs>
            </a:gsLst>
            <a:path path="circl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20677F5-4EBA-48AC-9A28-554172A562D9}"/>
              </a:ext>
            </a:extLst>
          </p:cNvPr>
          <p:cNvSpPr/>
          <p:nvPr/>
        </p:nvSpPr>
        <p:spPr>
          <a:xfrm>
            <a:off x="3464884" y="114431"/>
            <a:ext cx="4965896" cy="6597747"/>
          </a:xfrm>
          <a:custGeom>
            <a:avLst/>
            <a:gdLst>
              <a:gd name="connsiteX0" fmla="*/ 124296 w 4965896"/>
              <a:gd name="connsiteY0" fmla="*/ 0 h 6597747"/>
              <a:gd name="connsiteX1" fmla="*/ 3946311 w 4965896"/>
              <a:gd name="connsiteY1" fmla="*/ 0 h 6597747"/>
              <a:gd name="connsiteX2" fmla="*/ 4965896 w 4965896"/>
              <a:gd name="connsiteY2" fmla="*/ 868568 h 6597747"/>
              <a:gd name="connsiteX3" fmla="*/ 4965896 w 4965896"/>
              <a:gd name="connsiteY3" fmla="*/ 6473451 h 6597747"/>
              <a:gd name="connsiteX4" fmla="*/ 4841600 w 4965896"/>
              <a:gd name="connsiteY4" fmla="*/ 6597747 h 6597747"/>
              <a:gd name="connsiteX5" fmla="*/ 124296 w 4965896"/>
              <a:gd name="connsiteY5" fmla="*/ 6597747 h 6597747"/>
              <a:gd name="connsiteX6" fmla="*/ 0 w 4965896"/>
              <a:gd name="connsiteY6" fmla="*/ 6473451 h 6597747"/>
              <a:gd name="connsiteX7" fmla="*/ 0 w 4965896"/>
              <a:gd name="connsiteY7" fmla="*/ 124296 h 6597747"/>
              <a:gd name="connsiteX8" fmla="*/ 124296 w 4965896"/>
              <a:gd name="connsiteY8" fmla="*/ 0 h 659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5896" h="6597747">
                <a:moveTo>
                  <a:pt x="124296" y="0"/>
                </a:moveTo>
                <a:lnTo>
                  <a:pt x="3946311" y="0"/>
                </a:lnTo>
                <a:lnTo>
                  <a:pt x="4965896" y="868568"/>
                </a:lnTo>
                <a:lnTo>
                  <a:pt x="4965896" y="6473451"/>
                </a:lnTo>
                <a:cubicBezTo>
                  <a:pt x="4965896" y="6542098"/>
                  <a:pt x="4910247" y="6597747"/>
                  <a:pt x="4841600" y="6597747"/>
                </a:cubicBezTo>
                <a:lnTo>
                  <a:pt x="124296" y="6597747"/>
                </a:lnTo>
                <a:cubicBezTo>
                  <a:pt x="55649" y="6597747"/>
                  <a:pt x="0" y="6542098"/>
                  <a:pt x="0" y="6473451"/>
                </a:cubicBezTo>
                <a:lnTo>
                  <a:pt x="0" y="124296"/>
                </a:lnTo>
                <a:cubicBezTo>
                  <a:pt x="0" y="55649"/>
                  <a:pt x="55649" y="0"/>
                  <a:pt x="1242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E6DD0CF-E351-42C9-9A25-B0671BEC5046}"/>
              </a:ext>
            </a:extLst>
          </p:cNvPr>
          <p:cNvSpPr/>
          <p:nvPr/>
        </p:nvSpPr>
        <p:spPr>
          <a:xfrm flipH="1" flipV="1">
            <a:off x="7437442" y="133643"/>
            <a:ext cx="1019585" cy="868568"/>
          </a:xfrm>
          <a:custGeom>
            <a:avLst/>
            <a:gdLst>
              <a:gd name="connsiteX0" fmla="*/ 0 w 1019585"/>
              <a:gd name="connsiteY0" fmla="*/ 0 h 868568"/>
              <a:gd name="connsiteX1" fmla="*/ 895289 w 1019585"/>
              <a:gd name="connsiteY1" fmla="*/ 0 h 868568"/>
              <a:gd name="connsiteX2" fmla="*/ 1019585 w 1019585"/>
              <a:gd name="connsiteY2" fmla="*/ 124296 h 868568"/>
              <a:gd name="connsiteX3" fmla="*/ 1019585 w 1019585"/>
              <a:gd name="connsiteY3" fmla="*/ 868568 h 868568"/>
            </a:gdLst>
            <a:ahLst/>
            <a:cxnLst>
              <a:cxn ang="0">
                <a:pos x="connsiteX0" y="connsiteY0"/>
              </a:cxn>
              <a:cxn ang="0">
                <a:pos x="connsiteX1" y="connsiteY1"/>
              </a:cxn>
              <a:cxn ang="0">
                <a:pos x="connsiteX2" y="connsiteY2"/>
              </a:cxn>
              <a:cxn ang="0">
                <a:pos x="connsiteX3" y="connsiteY3"/>
              </a:cxn>
            </a:cxnLst>
            <a:rect l="l" t="t" r="r" b="b"/>
            <a:pathLst>
              <a:path w="1019585" h="868568">
                <a:moveTo>
                  <a:pt x="0" y="0"/>
                </a:moveTo>
                <a:lnTo>
                  <a:pt x="895289" y="0"/>
                </a:lnTo>
                <a:cubicBezTo>
                  <a:pt x="963936" y="0"/>
                  <a:pt x="1019585" y="55649"/>
                  <a:pt x="1019585" y="124296"/>
                </a:cubicBezTo>
                <a:lnTo>
                  <a:pt x="1019585" y="868568"/>
                </a:lnTo>
                <a:close/>
              </a:path>
            </a:pathLst>
          </a:cu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C082CA4-5441-4865-A3B8-3BF4AC023B14}"/>
              </a:ext>
            </a:extLst>
          </p:cNvPr>
          <p:cNvGrpSpPr/>
          <p:nvPr/>
        </p:nvGrpSpPr>
        <p:grpSpPr>
          <a:xfrm>
            <a:off x="4337082" y="1528557"/>
            <a:ext cx="4093698" cy="584775"/>
            <a:chOff x="4299938" y="1316831"/>
            <a:chExt cx="4093698" cy="584775"/>
          </a:xfrm>
        </p:grpSpPr>
        <p:sp>
          <p:nvSpPr>
            <p:cNvPr id="17" name="TextBox 16">
              <a:extLst>
                <a:ext uri="{FF2B5EF4-FFF2-40B4-BE49-F238E27FC236}">
                  <a16:creationId xmlns:a16="http://schemas.microsoft.com/office/drawing/2014/main" id="{B6DA100B-1020-457E-A1F0-D5B1B21F109B}"/>
                </a:ext>
              </a:extLst>
            </p:cNvPr>
            <p:cNvSpPr txBox="1"/>
            <p:nvPr/>
          </p:nvSpPr>
          <p:spPr>
            <a:xfrm>
              <a:off x="4299938" y="1316831"/>
              <a:ext cx="4093698" cy="584775"/>
            </a:xfrm>
            <a:prstGeom prst="rect">
              <a:avLst/>
            </a:prstGeom>
            <a:noFill/>
          </p:spPr>
          <p:txBody>
            <a:bodyPr wrap="square" rtlCol="0">
              <a:spAutoFit/>
            </a:bodyPr>
            <a:lstStyle/>
            <a:p>
              <a:r>
                <a:rPr lang="ru-RU" sz="1600" b="1" dirty="0" err="1">
                  <a:solidFill>
                    <a:srgbClr val="258C95"/>
                  </a:solidFill>
                  <a:latin typeface="Century Gothic" panose="020B0502020202020204" pitchFamily="34" charset="0"/>
                </a:rPr>
                <a:t>надходження</a:t>
              </a:r>
              <a:r>
                <a:rPr lang="ru-RU" sz="1600" b="1" dirty="0">
                  <a:solidFill>
                    <a:srgbClr val="258C95"/>
                  </a:solidFill>
                  <a:latin typeface="Century Gothic" panose="020B0502020202020204" pitchFamily="34" charset="0"/>
                </a:rPr>
                <a:t> </a:t>
              </a:r>
              <a:r>
                <a:rPr lang="ru-RU" sz="1600" b="1" dirty="0" err="1">
                  <a:solidFill>
                    <a:srgbClr val="258C95"/>
                  </a:solidFill>
                  <a:latin typeface="Century Gothic" panose="020B0502020202020204" pitchFamily="34" charset="0"/>
                </a:rPr>
                <a:t>предметів</a:t>
              </a:r>
              <a:r>
                <a:rPr lang="ru-RU" sz="1600" b="1" dirty="0">
                  <a:solidFill>
                    <a:srgbClr val="258C95"/>
                  </a:solidFill>
                  <a:latin typeface="Century Gothic" panose="020B0502020202020204" pitchFamily="34" charset="0"/>
                </a:rPr>
                <a:t> </a:t>
              </a:r>
              <a:r>
                <a:rPr lang="ru-RU" sz="1600" b="1" dirty="0" err="1">
                  <a:solidFill>
                    <a:srgbClr val="258C95"/>
                  </a:solidFill>
                  <a:latin typeface="Century Gothic" panose="020B0502020202020204" pitchFamily="34" charset="0"/>
                </a:rPr>
                <a:t>від</a:t>
              </a:r>
              <a:r>
                <a:rPr lang="ru-RU" sz="1600" b="1" dirty="0">
                  <a:solidFill>
                    <a:srgbClr val="258C95"/>
                  </a:solidFill>
                  <a:latin typeface="Century Gothic" panose="020B0502020202020204" pitchFamily="34" charset="0"/>
                </a:rPr>
                <a:t> </a:t>
              </a:r>
              <a:r>
                <a:rPr lang="ru-RU" sz="1600" b="1" dirty="0" err="1">
                  <a:solidFill>
                    <a:srgbClr val="258C95"/>
                  </a:solidFill>
                  <a:latin typeface="Century Gothic" panose="020B0502020202020204" pitchFamily="34" charset="0"/>
                </a:rPr>
                <a:t>депутатів</a:t>
              </a:r>
              <a:endParaRPr lang="en-US" sz="1600" b="1" dirty="0">
                <a:solidFill>
                  <a:srgbClr val="258C95"/>
                </a:solidFill>
                <a:latin typeface="Century Gothic" panose="020B0502020202020204" pitchFamily="34" charset="0"/>
              </a:endParaRPr>
            </a:p>
          </p:txBody>
        </p:sp>
        <p:sp>
          <p:nvSpPr>
            <p:cNvPr id="18" name="TextBox 17">
              <a:extLst>
                <a:ext uri="{FF2B5EF4-FFF2-40B4-BE49-F238E27FC236}">
                  <a16:creationId xmlns:a16="http://schemas.microsoft.com/office/drawing/2014/main" id="{71E1B85E-8445-4F36-9796-C1975B336030}"/>
                </a:ext>
              </a:extLst>
            </p:cNvPr>
            <p:cNvSpPr txBox="1"/>
            <p:nvPr/>
          </p:nvSpPr>
          <p:spPr>
            <a:xfrm>
              <a:off x="4311663" y="1528039"/>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grpSp>
        <p:nvGrpSpPr>
          <p:cNvPr id="20" name="Group 19">
            <a:extLst>
              <a:ext uri="{FF2B5EF4-FFF2-40B4-BE49-F238E27FC236}">
                <a16:creationId xmlns:a16="http://schemas.microsoft.com/office/drawing/2014/main" id="{2AE42855-207C-4D1E-8768-F400047EAC93}"/>
              </a:ext>
            </a:extLst>
          </p:cNvPr>
          <p:cNvGrpSpPr/>
          <p:nvPr/>
        </p:nvGrpSpPr>
        <p:grpSpPr>
          <a:xfrm>
            <a:off x="4365134" y="2947033"/>
            <a:ext cx="4240010" cy="721717"/>
            <a:chOff x="4289390" y="1548340"/>
            <a:chExt cx="4240010" cy="721717"/>
          </a:xfrm>
        </p:grpSpPr>
        <p:sp>
          <p:nvSpPr>
            <p:cNvPr id="21" name="TextBox 20">
              <a:extLst>
                <a:ext uri="{FF2B5EF4-FFF2-40B4-BE49-F238E27FC236}">
                  <a16:creationId xmlns:a16="http://schemas.microsoft.com/office/drawing/2014/main" id="{A069E158-5C15-47E7-8296-89544F512F74}"/>
                </a:ext>
              </a:extLst>
            </p:cNvPr>
            <p:cNvSpPr txBox="1"/>
            <p:nvPr/>
          </p:nvSpPr>
          <p:spPr>
            <a:xfrm>
              <a:off x="4289390" y="1548340"/>
              <a:ext cx="4093698" cy="338554"/>
            </a:xfrm>
            <a:prstGeom prst="rect">
              <a:avLst/>
            </a:prstGeom>
            <a:noFill/>
          </p:spPr>
          <p:txBody>
            <a:bodyPr wrap="square" rtlCol="0">
              <a:spAutoFit/>
            </a:bodyPr>
            <a:lstStyle/>
            <a:p>
              <a:endParaRPr lang="en-US" sz="1600" b="1" dirty="0">
                <a:solidFill>
                  <a:srgbClr val="B43EE5"/>
                </a:solidFill>
                <a:latin typeface="Century Gothic" panose="020B0502020202020204" pitchFamily="34" charset="0"/>
              </a:endParaRPr>
            </a:p>
          </p:txBody>
        </p:sp>
        <p:sp>
          <p:nvSpPr>
            <p:cNvPr id="22" name="TextBox 21">
              <a:extLst>
                <a:ext uri="{FF2B5EF4-FFF2-40B4-BE49-F238E27FC236}">
                  <a16:creationId xmlns:a16="http://schemas.microsoft.com/office/drawing/2014/main" id="{07B87282-D854-4B6D-8F99-412E0D892C9A}"/>
                </a:ext>
              </a:extLst>
            </p:cNvPr>
            <p:cNvSpPr txBox="1"/>
            <p:nvPr/>
          </p:nvSpPr>
          <p:spPr>
            <a:xfrm>
              <a:off x="4480248" y="2023836"/>
              <a:ext cx="4049152" cy="246221"/>
            </a:xfrm>
            <a:prstGeom prst="rect">
              <a:avLst/>
            </a:prstGeom>
            <a:noFill/>
          </p:spPr>
          <p:txBody>
            <a:bodyPr wrap="square" rtlCol="0">
              <a:spAutoFit/>
            </a:bodyPr>
            <a:lstStyle/>
            <a:p>
              <a:endParaRPr lang="en-US" sz="1000" dirty="0">
                <a:solidFill>
                  <a:schemeClr val="bg1">
                    <a:lumMod val="65000"/>
                  </a:schemeClr>
                </a:solidFill>
                <a:latin typeface="Century Gothic" panose="020B0502020202020204" pitchFamily="34" charset="0"/>
              </a:endParaRPr>
            </a:p>
          </p:txBody>
        </p:sp>
      </p:grpSp>
      <p:sp>
        <p:nvSpPr>
          <p:cNvPr id="41" name="TextBox 40">
            <a:extLst>
              <a:ext uri="{FF2B5EF4-FFF2-40B4-BE49-F238E27FC236}">
                <a16:creationId xmlns:a16="http://schemas.microsoft.com/office/drawing/2014/main" id="{86D070C6-70F9-4883-B132-92C51609905B}"/>
              </a:ext>
            </a:extLst>
          </p:cNvPr>
          <p:cNvSpPr txBox="1"/>
          <p:nvPr/>
        </p:nvSpPr>
        <p:spPr>
          <a:xfrm>
            <a:off x="451946" y="1633331"/>
            <a:ext cx="1138630" cy="338554"/>
          </a:xfrm>
          <a:prstGeom prst="rect">
            <a:avLst/>
          </a:prstGeom>
          <a:noFill/>
        </p:spPr>
        <p:txBody>
          <a:bodyPr wrap="square" rtlCol="0">
            <a:spAutoFit/>
          </a:bodyPr>
          <a:lstStyle/>
          <a:p>
            <a:r>
              <a:rPr lang="ru-RU" sz="1600" b="1" dirty="0" smtClean="0">
                <a:solidFill>
                  <a:srgbClr val="258C95"/>
                </a:solidFill>
                <a:latin typeface="Century Gothic" panose="020B0502020202020204" pitchFamily="34" charset="0"/>
              </a:rPr>
              <a:t>Папка</a:t>
            </a:r>
            <a:r>
              <a:rPr lang="en-US" sz="1600" b="1" dirty="0" smtClean="0">
                <a:solidFill>
                  <a:srgbClr val="258C95"/>
                </a:solidFill>
                <a:latin typeface="Century Gothic" panose="020B0502020202020204" pitchFamily="34" charset="0"/>
              </a:rPr>
              <a:t> </a:t>
            </a:r>
            <a:r>
              <a:rPr lang="uk-UA" sz="1600" b="1" dirty="0" smtClean="0">
                <a:solidFill>
                  <a:srgbClr val="258C95"/>
                </a:solidFill>
                <a:latin typeface="Century Gothic" panose="020B0502020202020204" pitchFamily="34" charset="0"/>
              </a:rPr>
              <a:t>21</a:t>
            </a:r>
            <a:endParaRPr lang="en-US" sz="1600" b="1" dirty="0">
              <a:solidFill>
                <a:srgbClr val="258C95"/>
              </a:solidFill>
              <a:latin typeface="Century Gothic" panose="020B0502020202020204" pitchFamily="34" charset="0"/>
            </a:endParaRPr>
          </a:p>
        </p:txBody>
      </p:sp>
      <p:sp>
        <p:nvSpPr>
          <p:cNvPr id="42" name="TextBox 41">
            <a:extLst>
              <a:ext uri="{FF2B5EF4-FFF2-40B4-BE49-F238E27FC236}">
                <a16:creationId xmlns:a16="http://schemas.microsoft.com/office/drawing/2014/main" id="{302B5400-7687-486B-B985-14DDA5FCD811}"/>
              </a:ext>
            </a:extLst>
          </p:cNvPr>
          <p:cNvSpPr txBox="1"/>
          <p:nvPr/>
        </p:nvSpPr>
        <p:spPr>
          <a:xfrm>
            <a:off x="451946" y="3033822"/>
            <a:ext cx="1138629" cy="338554"/>
          </a:xfrm>
          <a:prstGeom prst="rect">
            <a:avLst/>
          </a:prstGeom>
          <a:noFill/>
        </p:spPr>
        <p:txBody>
          <a:bodyPr wrap="square" rtlCol="0">
            <a:spAutoFit/>
          </a:bodyPr>
          <a:lstStyle/>
          <a:p>
            <a:r>
              <a:rPr lang="ru-RU" sz="1600" b="1" dirty="0" smtClean="0">
                <a:solidFill>
                  <a:srgbClr val="9900CC"/>
                </a:solidFill>
                <a:latin typeface="Century Gothic" panose="020B0502020202020204" pitchFamily="34" charset="0"/>
              </a:rPr>
              <a:t>Папка</a:t>
            </a:r>
            <a:r>
              <a:rPr lang="en-US" sz="1600" b="1" dirty="0" smtClean="0">
                <a:solidFill>
                  <a:srgbClr val="9900CC"/>
                </a:solidFill>
                <a:latin typeface="Century Gothic" panose="020B0502020202020204" pitchFamily="34" charset="0"/>
              </a:rPr>
              <a:t> </a:t>
            </a:r>
            <a:r>
              <a:rPr lang="uk-UA" sz="1600" b="1" dirty="0" smtClean="0">
                <a:solidFill>
                  <a:srgbClr val="9900CC"/>
                </a:solidFill>
                <a:latin typeface="Century Gothic" panose="020B0502020202020204" pitchFamily="34" charset="0"/>
              </a:rPr>
              <a:t>22</a:t>
            </a:r>
            <a:endParaRPr lang="en-US" sz="1600" b="1" dirty="0">
              <a:solidFill>
                <a:srgbClr val="9900CC"/>
              </a:solidFill>
              <a:latin typeface="Century Gothic" panose="020B0502020202020204" pitchFamily="34" charset="0"/>
            </a:endParaRPr>
          </a:p>
        </p:txBody>
      </p:sp>
      <p:sp>
        <p:nvSpPr>
          <p:cNvPr id="45" name="TextBox 44">
            <a:extLst>
              <a:ext uri="{FF2B5EF4-FFF2-40B4-BE49-F238E27FC236}">
                <a16:creationId xmlns:a16="http://schemas.microsoft.com/office/drawing/2014/main" id="{7FF244B9-4C55-4354-8703-92C767B05F0D}"/>
              </a:ext>
            </a:extLst>
          </p:cNvPr>
          <p:cNvSpPr txBox="1"/>
          <p:nvPr/>
        </p:nvSpPr>
        <p:spPr>
          <a:xfrm>
            <a:off x="3488866" y="351692"/>
            <a:ext cx="4093699" cy="553998"/>
          </a:xfrm>
          <a:prstGeom prst="rect">
            <a:avLst/>
          </a:prstGeom>
          <a:noFill/>
        </p:spPr>
        <p:txBody>
          <a:bodyPr wrap="square" rtlCol="0">
            <a:spAutoFit/>
          </a:bodyPr>
          <a:lstStyle/>
          <a:p>
            <a:pPr algn="ctr"/>
            <a:r>
              <a:rPr lang="ru-RU" sz="3000" b="1" dirty="0" err="1" smtClean="0">
                <a:latin typeface="Century Gothic" panose="020B0502020202020204" pitchFamily="34" charset="0"/>
              </a:rPr>
              <a:t>Фінансовий</a:t>
            </a:r>
            <a:r>
              <a:rPr lang="ru-RU" sz="3000" b="1" dirty="0" smtClean="0">
                <a:latin typeface="Century Gothic" panose="020B0502020202020204" pitchFamily="34" charset="0"/>
              </a:rPr>
              <a:t> </a:t>
            </a:r>
            <a:r>
              <a:rPr lang="ru-RU" sz="3000" b="1" dirty="0" err="1" smtClean="0">
                <a:latin typeface="Century Gothic" panose="020B0502020202020204" pitchFamily="34" charset="0"/>
              </a:rPr>
              <a:t>звіт</a:t>
            </a:r>
            <a:endParaRPr lang="en-US" sz="3000" b="1" dirty="0">
              <a:latin typeface="Century Gothic" panose="020B0502020202020204" pitchFamily="34" charset="0"/>
            </a:endParaRPr>
          </a:p>
        </p:txBody>
      </p:sp>
      <p:grpSp>
        <p:nvGrpSpPr>
          <p:cNvPr id="66" name="Group 65">
            <a:extLst>
              <a:ext uri="{FF2B5EF4-FFF2-40B4-BE49-F238E27FC236}">
                <a16:creationId xmlns:a16="http://schemas.microsoft.com/office/drawing/2014/main" id="{517180A7-79DF-41E2-A30C-7FBE295454EE}"/>
              </a:ext>
            </a:extLst>
          </p:cNvPr>
          <p:cNvGrpSpPr/>
          <p:nvPr/>
        </p:nvGrpSpPr>
        <p:grpSpPr>
          <a:xfrm>
            <a:off x="8212979" y="4335337"/>
            <a:ext cx="1358667" cy="2856099"/>
            <a:chOff x="7883520" y="3868906"/>
            <a:chExt cx="1617788" cy="3400805"/>
          </a:xfrm>
        </p:grpSpPr>
        <p:sp>
          <p:nvSpPr>
            <p:cNvPr id="51" name="Oval 50">
              <a:extLst>
                <a:ext uri="{FF2B5EF4-FFF2-40B4-BE49-F238E27FC236}">
                  <a16:creationId xmlns:a16="http://schemas.microsoft.com/office/drawing/2014/main" id="{38AAD60A-CFE6-4491-B638-9C2DB3FABA68}"/>
                </a:ext>
              </a:extLst>
            </p:cNvPr>
            <p:cNvSpPr/>
            <p:nvPr/>
          </p:nvSpPr>
          <p:spPr>
            <a:xfrm>
              <a:off x="7911656" y="5374599"/>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872173B-5646-4D73-AC88-EA8400EC51AB}"/>
                </a:ext>
              </a:extLst>
            </p:cNvPr>
            <p:cNvSpPr/>
            <p:nvPr/>
          </p:nvSpPr>
          <p:spPr>
            <a:xfrm>
              <a:off x="7967928" y="450637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C83E396-90EF-423F-83AA-0301311EFFFF}"/>
                </a:ext>
              </a:extLst>
            </p:cNvPr>
            <p:cNvSpPr/>
            <p:nvPr/>
          </p:nvSpPr>
          <p:spPr>
            <a:xfrm>
              <a:off x="7967928" y="5820739"/>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DDA0081-336A-4F91-B64D-A0CD07B4D7AB}"/>
                </a:ext>
              </a:extLst>
            </p:cNvPr>
            <p:cNvSpPr/>
            <p:nvPr/>
          </p:nvSpPr>
          <p:spPr>
            <a:xfrm>
              <a:off x="7897588" y="5664741"/>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1AF1434-1A95-43F9-8C07-DD80979FEB3C}"/>
                </a:ext>
              </a:extLst>
            </p:cNvPr>
            <p:cNvSpPr/>
            <p:nvPr/>
          </p:nvSpPr>
          <p:spPr>
            <a:xfrm>
              <a:off x="7967928" y="551967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E5914EB-1071-4ED4-AF4E-66038D988B18}"/>
                </a:ext>
              </a:extLst>
            </p:cNvPr>
            <p:cNvSpPr/>
            <p:nvPr/>
          </p:nvSpPr>
          <p:spPr>
            <a:xfrm>
              <a:off x="7883520" y="525007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24C5FBA-D7EF-4E24-BDE1-3382FCF5FADE}"/>
                </a:ext>
              </a:extLst>
            </p:cNvPr>
            <p:cNvSpPr/>
            <p:nvPr/>
          </p:nvSpPr>
          <p:spPr>
            <a:xfrm>
              <a:off x="7967928" y="514383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32E1FA7-3943-4259-BDFC-8FDC51804D7F}"/>
                </a:ext>
              </a:extLst>
            </p:cNvPr>
            <p:cNvSpPr/>
            <p:nvPr/>
          </p:nvSpPr>
          <p:spPr>
            <a:xfrm>
              <a:off x="8052336" y="503759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955F0B4-E7BB-4EB8-9AE7-4B761FB5415D}"/>
                </a:ext>
              </a:extLst>
            </p:cNvPr>
            <p:cNvSpPr/>
            <p:nvPr/>
          </p:nvSpPr>
          <p:spPr>
            <a:xfrm>
              <a:off x="7967928" y="4825102"/>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2D752AD-6A61-4D6E-B61F-A9D8FCDD93A7}"/>
                </a:ext>
              </a:extLst>
            </p:cNvPr>
            <p:cNvSpPr/>
            <p:nvPr/>
          </p:nvSpPr>
          <p:spPr>
            <a:xfrm>
              <a:off x="7967928" y="493134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E647A26-2EB1-419A-9B9C-B3B0F89D9B96}"/>
                </a:ext>
              </a:extLst>
            </p:cNvPr>
            <p:cNvSpPr/>
            <p:nvPr/>
          </p:nvSpPr>
          <p:spPr>
            <a:xfrm>
              <a:off x="7897588" y="471885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08963C22-805C-4426-9971-EEED896F8507}"/>
                </a:ext>
              </a:extLst>
            </p:cNvPr>
            <p:cNvSpPr/>
            <p:nvPr/>
          </p:nvSpPr>
          <p:spPr>
            <a:xfrm>
              <a:off x="7967928" y="461261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9ED7A4B-EE90-4FB1-898E-701621FEE917}"/>
                </a:ext>
              </a:extLst>
            </p:cNvPr>
            <p:cNvSpPr/>
            <p:nvPr/>
          </p:nvSpPr>
          <p:spPr>
            <a:xfrm>
              <a:off x="8024200" y="440012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66951C1-A223-479A-ABE6-29CD06A7A6E5}"/>
                </a:ext>
              </a:extLst>
            </p:cNvPr>
            <p:cNvSpPr/>
            <p:nvPr/>
          </p:nvSpPr>
          <p:spPr>
            <a:xfrm>
              <a:off x="7967928" y="4293882"/>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6F31E03-8A0D-40F5-B74A-0B08C7497049}"/>
                </a:ext>
              </a:extLst>
            </p:cNvPr>
            <p:cNvSpPr/>
            <p:nvPr/>
          </p:nvSpPr>
          <p:spPr>
            <a:xfrm>
              <a:off x="7967928" y="4187638"/>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4169897-C8BB-42D9-9BB5-D11935C79EF1}"/>
                </a:ext>
              </a:extLst>
            </p:cNvPr>
            <p:cNvSpPr/>
            <p:nvPr/>
          </p:nvSpPr>
          <p:spPr>
            <a:xfrm>
              <a:off x="7911656" y="4081394"/>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3AE70E1-2634-4257-853F-8B5F5CADFF78}"/>
                </a:ext>
              </a:extLst>
            </p:cNvPr>
            <p:cNvSpPr/>
            <p:nvPr/>
          </p:nvSpPr>
          <p:spPr>
            <a:xfrm>
              <a:off x="7967928" y="3975150"/>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031A02F-9E2A-4170-902D-3EF3921112F0}"/>
                </a:ext>
              </a:extLst>
            </p:cNvPr>
            <p:cNvSpPr/>
            <p:nvPr/>
          </p:nvSpPr>
          <p:spPr>
            <a:xfrm>
              <a:off x="7897588" y="3868906"/>
              <a:ext cx="1448972" cy="1448972"/>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27D812F9-08F8-471E-A444-C96E6F634E33}"/>
              </a:ext>
            </a:extLst>
          </p:cNvPr>
          <p:cNvGrpSpPr/>
          <p:nvPr/>
        </p:nvGrpSpPr>
        <p:grpSpPr>
          <a:xfrm>
            <a:off x="9173172" y="3107124"/>
            <a:ext cx="1444686" cy="4100368"/>
            <a:chOff x="9173172" y="3107124"/>
            <a:chExt cx="1444686" cy="4100368"/>
          </a:xfrm>
        </p:grpSpPr>
        <p:sp>
          <p:nvSpPr>
            <p:cNvPr id="68" name="Oval 67">
              <a:extLst>
                <a:ext uri="{FF2B5EF4-FFF2-40B4-BE49-F238E27FC236}">
                  <a16:creationId xmlns:a16="http://schemas.microsoft.com/office/drawing/2014/main" id="{ECB942C1-4C18-4D1A-A4AA-BE144C39FCB5}"/>
                </a:ext>
              </a:extLst>
            </p:cNvPr>
            <p:cNvSpPr/>
            <p:nvPr/>
          </p:nvSpPr>
          <p:spPr>
            <a:xfrm>
              <a:off x="9302492" y="599060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761BDAB-0C60-45D9-A451-DA63E4575126}"/>
                </a:ext>
              </a:extLst>
            </p:cNvPr>
            <p:cNvSpPr/>
            <p:nvPr/>
          </p:nvSpPr>
          <p:spPr>
            <a:xfrm>
              <a:off x="9355963" y="585959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25F52928-32A8-42BD-BFD0-40CB582EFFCA}"/>
                </a:ext>
              </a:extLst>
            </p:cNvPr>
            <p:cNvGrpSpPr/>
            <p:nvPr/>
          </p:nvGrpSpPr>
          <p:grpSpPr>
            <a:xfrm>
              <a:off x="9173172" y="3107124"/>
              <a:ext cx="1444686" cy="3847522"/>
              <a:chOff x="9173172" y="3107124"/>
              <a:chExt cx="1444686" cy="3847522"/>
            </a:xfrm>
          </p:grpSpPr>
          <p:sp>
            <p:nvSpPr>
              <p:cNvPr id="70" name="Oval 69">
                <a:extLst>
                  <a:ext uri="{FF2B5EF4-FFF2-40B4-BE49-F238E27FC236}">
                    <a16:creationId xmlns:a16="http://schemas.microsoft.com/office/drawing/2014/main" id="{B5E498DE-B31E-4EAB-87D7-47FA5C72D5AC}"/>
                  </a:ext>
                </a:extLst>
              </p:cNvPr>
              <p:cNvSpPr/>
              <p:nvPr/>
            </p:nvSpPr>
            <p:spPr>
              <a:xfrm>
                <a:off x="9302492" y="573775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3A22299-11CE-438A-BBB5-792698A5767F}"/>
                  </a:ext>
                </a:extLst>
              </p:cNvPr>
              <p:cNvSpPr/>
              <p:nvPr/>
            </p:nvSpPr>
            <p:spPr>
              <a:xfrm>
                <a:off x="9339641" y="56159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6BCB72-288D-4EDF-8816-73B95107F8E4}"/>
                  </a:ext>
                </a:extLst>
              </p:cNvPr>
              <p:cNvSpPr/>
              <p:nvPr/>
            </p:nvSpPr>
            <p:spPr>
              <a:xfrm>
                <a:off x="9231604" y="551134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AB82B29-D532-48BF-A4B2-5A15CAF01B08}"/>
                  </a:ext>
                </a:extLst>
              </p:cNvPr>
              <p:cNvSpPr/>
              <p:nvPr/>
            </p:nvSpPr>
            <p:spPr>
              <a:xfrm>
                <a:off x="9302492" y="542211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D7966CC4-1C80-40E1-ABCF-333091247594}"/>
                  </a:ext>
                </a:extLst>
              </p:cNvPr>
              <p:cNvSpPr/>
              <p:nvPr/>
            </p:nvSpPr>
            <p:spPr>
              <a:xfrm>
                <a:off x="9373381" y="5332889"/>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9D94706-6911-41E1-AEEC-1B5B5B3AC7C2}"/>
                  </a:ext>
                </a:extLst>
              </p:cNvPr>
              <p:cNvSpPr/>
              <p:nvPr/>
            </p:nvSpPr>
            <p:spPr>
              <a:xfrm>
                <a:off x="9302492" y="524366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F759217-627B-40D4-B21D-3743D7321C65}"/>
                  </a:ext>
                </a:extLst>
              </p:cNvPr>
              <p:cNvSpPr/>
              <p:nvPr/>
            </p:nvSpPr>
            <p:spPr>
              <a:xfrm>
                <a:off x="9400968" y="515443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27ED748-F680-4B98-8B74-8872FF7E5C74}"/>
                  </a:ext>
                </a:extLst>
              </p:cNvPr>
              <p:cNvSpPr/>
              <p:nvPr/>
            </p:nvSpPr>
            <p:spPr>
              <a:xfrm>
                <a:off x="9243419" y="506520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22E1F6B-BD7A-4695-B160-8F34C2E2CF80}"/>
                  </a:ext>
                </a:extLst>
              </p:cNvPr>
              <p:cNvSpPr/>
              <p:nvPr/>
            </p:nvSpPr>
            <p:spPr>
              <a:xfrm>
                <a:off x="9189948" y="497598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8D3494A-DFCD-4938-9A78-F99503EBBC84}"/>
                  </a:ext>
                </a:extLst>
              </p:cNvPr>
              <p:cNvSpPr/>
              <p:nvPr/>
            </p:nvSpPr>
            <p:spPr>
              <a:xfrm>
                <a:off x="9302492" y="488675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F2B0C49-AB45-4AA3-8028-8CDD7E4FF441}"/>
                  </a:ext>
                </a:extLst>
              </p:cNvPr>
              <p:cNvSpPr/>
              <p:nvPr/>
            </p:nvSpPr>
            <p:spPr>
              <a:xfrm>
                <a:off x="9392916" y="48397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6BFF68FB-0EE1-4882-AD84-9DE6AE489FBC}"/>
                  </a:ext>
                </a:extLst>
              </p:cNvPr>
              <p:cNvSpPr/>
              <p:nvPr/>
            </p:nvSpPr>
            <p:spPr>
              <a:xfrm>
                <a:off x="9302492" y="470830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EA92449A-7AE2-416D-8106-3F69FC576BF3}"/>
                  </a:ext>
                </a:extLst>
              </p:cNvPr>
              <p:cNvSpPr/>
              <p:nvPr/>
            </p:nvSpPr>
            <p:spPr>
              <a:xfrm>
                <a:off x="9358764" y="461907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B770D3C-4B75-4199-90DF-14F6CC9D3D0A}"/>
                  </a:ext>
                </a:extLst>
              </p:cNvPr>
              <p:cNvSpPr/>
              <p:nvPr/>
            </p:nvSpPr>
            <p:spPr>
              <a:xfrm>
                <a:off x="9255233" y="4529847"/>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416D7A5-5307-48DC-B188-37A0EB35D7D1}"/>
                  </a:ext>
                </a:extLst>
              </p:cNvPr>
              <p:cNvSpPr/>
              <p:nvPr/>
            </p:nvSpPr>
            <p:spPr>
              <a:xfrm>
                <a:off x="9386900" y="44406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0E5D3ED-F42F-49D2-8FF0-47B61D82CA9E}"/>
                  </a:ext>
                </a:extLst>
              </p:cNvPr>
              <p:cNvSpPr/>
              <p:nvPr/>
            </p:nvSpPr>
            <p:spPr>
              <a:xfrm>
                <a:off x="9243419" y="43513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874EA5C-F3F3-43E9-816C-06E942345AE1}"/>
                  </a:ext>
                </a:extLst>
              </p:cNvPr>
              <p:cNvSpPr/>
              <p:nvPr/>
            </p:nvSpPr>
            <p:spPr>
              <a:xfrm>
                <a:off x="9285716" y="425793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EB298E2A-E17B-4B57-BFFB-38D0F1FB7E98}"/>
                  </a:ext>
                </a:extLst>
              </p:cNvPr>
              <p:cNvSpPr/>
              <p:nvPr/>
            </p:nvSpPr>
            <p:spPr>
              <a:xfrm>
                <a:off x="9339187" y="412692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B3EA025-93FB-4F2D-8D1A-CE3ADB7DF3C0}"/>
                  </a:ext>
                </a:extLst>
              </p:cNvPr>
              <p:cNvSpPr/>
              <p:nvPr/>
            </p:nvSpPr>
            <p:spPr>
              <a:xfrm>
                <a:off x="9285716" y="400508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930E2780-4F85-4910-A29F-D378E39150B9}"/>
                  </a:ext>
                </a:extLst>
              </p:cNvPr>
              <p:cNvSpPr/>
              <p:nvPr/>
            </p:nvSpPr>
            <p:spPr>
              <a:xfrm>
                <a:off x="9322865" y="388325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81A0DDD-CDF5-4B9E-A448-5CAF047F936E}"/>
                  </a:ext>
                </a:extLst>
              </p:cNvPr>
              <p:cNvSpPr/>
              <p:nvPr/>
            </p:nvSpPr>
            <p:spPr>
              <a:xfrm>
                <a:off x="9214828" y="377867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4CA48C2C-E7A5-4B00-8E4A-D85F3BBB03EC}"/>
                  </a:ext>
                </a:extLst>
              </p:cNvPr>
              <p:cNvSpPr/>
              <p:nvPr/>
            </p:nvSpPr>
            <p:spPr>
              <a:xfrm>
                <a:off x="9285716" y="3689447"/>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1CA7548-62E3-4468-AE4C-9D29D43A044B}"/>
                  </a:ext>
                </a:extLst>
              </p:cNvPr>
              <p:cNvSpPr/>
              <p:nvPr/>
            </p:nvSpPr>
            <p:spPr>
              <a:xfrm>
                <a:off x="9356605" y="3600220"/>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043AC19-EC7B-4D6F-9698-60FCAFF64162}"/>
                  </a:ext>
                </a:extLst>
              </p:cNvPr>
              <p:cNvSpPr/>
              <p:nvPr/>
            </p:nvSpPr>
            <p:spPr>
              <a:xfrm>
                <a:off x="9285716" y="351099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BB3DA6FE-B160-44E9-A118-5FA08358A3B1}"/>
                  </a:ext>
                </a:extLst>
              </p:cNvPr>
              <p:cNvSpPr/>
              <p:nvPr/>
            </p:nvSpPr>
            <p:spPr>
              <a:xfrm>
                <a:off x="9384192" y="342176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9D1D6043-04C5-41B7-87FC-B0FC2771449A}"/>
                  </a:ext>
                </a:extLst>
              </p:cNvPr>
              <p:cNvSpPr/>
              <p:nvPr/>
            </p:nvSpPr>
            <p:spPr>
              <a:xfrm>
                <a:off x="9226643" y="3332539"/>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E2532168-1F7B-4FE2-BCA2-AC14783DB65A}"/>
                  </a:ext>
                </a:extLst>
              </p:cNvPr>
              <p:cNvSpPr/>
              <p:nvPr/>
            </p:nvSpPr>
            <p:spPr>
              <a:xfrm>
                <a:off x="9173172" y="3243312"/>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1DFE534-1FE7-45C8-86C2-17E6FF6CB6D1}"/>
                  </a:ext>
                </a:extLst>
              </p:cNvPr>
              <p:cNvSpPr/>
              <p:nvPr/>
            </p:nvSpPr>
            <p:spPr>
              <a:xfrm>
                <a:off x="9285716" y="315408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A78FB5D-6441-4593-8E29-C7A34F49FB38}"/>
                  </a:ext>
                </a:extLst>
              </p:cNvPr>
              <p:cNvSpPr/>
              <p:nvPr/>
            </p:nvSpPr>
            <p:spPr>
              <a:xfrm>
                <a:off x="9376140" y="310712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 name="Group 122">
            <a:extLst>
              <a:ext uri="{FF2B5EF4-FFF2-40B4-BE49-F238E27FC236}">
                <a16:creationId xmlns:a16="http://schemas.microsoft.com/office/drawing/2014/main" id="{9270BCB6-7070-4CA5-955D-8371F5372201}"/>
              </a:ext>
            </a:extLst>
          </p:cNvPr>
          <p:cNvGrpSpPr/>
          <p:nvPr/>
        </p:nvGrpSpPr>
        <p:grpSpPr>
          <a:xfrm>
            <a:off x="10354123" y="5319836"/>
            <a:ext cx="1427910" cy="1904393"/>
            <a:chOff x="10354123" y="5319836"/>
            <a:chExt cx="1427910" cy="1904393"/>
          </a:xfrm>
        </p:grpSpPr>
        <p:sp>
          <p:nvSpPr>
            <p:cNvPr id="105" name="Oval 104">
              <a:extLst>
                <a:ext uri="{FF2B5EF4-FFF2-40B4-BE49-F238E27FC236}">
                  <a16:creationId xmlns:a16="http://schemas.microsoft.com/office/drawing/2014/main" id="{900CA42A-F82A-4D92-8D6C-2A43DDEBCB62}"/>
                </a:ext>
              </a:extLst>
            </p:cNvPr>
            <p:cNvSpPr/>
            <p:nvPr/>
          </p:nvSpPr>
          <p:spPr>
            <a:xfrm>
              <a:off x="10453354" y="5870513"/>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D0897722-6F39-4954-9870-A41089C2FDA7}"/>
                </a:ext>
              </a:extLst>
            </p:cNvPr>
            <p:cNvGrpSpPr/>
            <p:nvPr/>
          </p:nvGrpSpPr>
          <p:grpSpPr>
            <a:xfrm>
              <a:off x="10354123" y="5319836"/>
              <a:ext cx="1427910" cy="1904393"/>
              <a:chOff x="10354123" y="5229896"/>
              <a:chExt cx="1427910" cy="1904393"/>
            </a:xfrm>
          </p:grpSpPr>
          <p:sp>
            <p:nvSpPr>
              <p:cNvPr id="104" name="Oval 103">
                <a:extLst>
                  <a:ext uri="{FF2B5EF4-FFF2-40B4-BE49-F238E27FC236}">
                    <a16:creationId xmlns:a16="http://schemas.microsoft.com/office/drawing/2014/main" id="{927501DF-3324-42AC-AE02-0C77CB4873C1}"/>
                  </a:ext>
                </a:extLst>
              </p:cNvPr>
              <p:cNvSpPr/>
              <p:nvPr/>
            </p:nvSpPr>
            <p:spPr>
              <a:xfrm>
                <a:off x="10506825" y="591739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830CE560-84B7-4563-ADDC-33426CD40BED}"/>
                  </a:ext>
                </a:extLst>
              </p:cNvPr>
              <p:cNvGrpSpPr/>
              <p:nvPr/>
            </p:nvGrpSpPr>
            <p:grpSpPr>
              <a:xfrm>
                <a:off x="10354123" y="5229896"/>
                <a:ext cx="1427910" cy="1735673"/>
                <a:chOff x="10354123" y="5229896"/>
                <a:chExt cx="1427910" cy="1735673"/>
              </a:xfrm>
            </p:grpSpPr>
            <p:sp>
              <p:nvSpPr>
                <p:cNvPr id="106" name="Oval 105">
                  <a:extLst>
                    <a:ext uri="{FF2B5EF4-FFF2-40B4-BE49-F238E27FC236}">
                      <a16:creationId xmlns:a16="http://schemas.microsoft.com/office/drawing/2014/main" id="{FFFD24F8-51CA-4D5A-B732-DC9317D48DBE}"/>
                    </a:ext>
                  </a:extLst>
                </p:cNvPr>
                <p:cNvSpPr/>
                <p:nvPr/>
              </p:nvSpPr>
              <p:spPr>
                <a:xfrm>
                  <a:off x="10490503" y="574867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00E10ED7-3A38-4E6F-9747-FE5EE0019888}"/>
                    </a:ext>
                  </a:extLst>
                </p:cNvPr>
                <p:cNvSpPr/>
                <p:nvPr/>
              </p:nvSpPr>
              <p:spPr>
                <a:xfrm>
                  <a:off x="10466667" y="5633765"/>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877D803D-223D-4FAF-801B-45D439CDF8B5}"/>
                    </a:ext>
                  </a:extLst>
                </p:cNvPr>
                <p:cNvSpPr/>
                <p:nvPr/>
              </p:nvSpPr>
              <p:spPr>
                <a:xfrm>
                  <a:off x="10565143" y="554453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42E3E8A2-3894-471D-848B-91CE45186FE9}"/>
                    </a:ext>
                  </a:extLst>
                </p:cNvPr>
                <p:cNvSpPr/>
                <p:nvPr/>
              </p:nvSpPr>
              <p:spPr>
                <a:xfrm>
                  <a:off x="10407594" y="5455311"/>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3A734E45-1C37-4540-A58D-9316A888314F}"/>
                    </a:ext>
                  </a:extLst>
                </p:cNvPr>
                <p:cNvSpPr/>
                <p:nvPr/>
              </p:nvSpPr>
              <p:spPr>
                <a:xfrm>
                  <a:off x="10354123" y="536608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5444FBB4-87AF-453B-BF8E-45F9901DACE2}"/>
                    </a:ext>
                  </a:extLst>
                </p:cNvPr>
                <p:cNvSpPr/>
                <p:nvPr/>
              </p:nvSpPr>
              <p:spPr>
                <a:xfrm>
                  <a:off x="10466667" y="5276858"/>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D9EB5D2-B254-4B8A-BB80-7A2C0F80A6AB}"/>
                    </a:ext>
                  </a:extLst>
                </p:cNvPr>
                <p:cNvSpPr/>
                <p:nvPr/>
              </p:nvSpPr>
              <p:spPr>
                <a:xfrm>
                  <a:off x="10557091" y="5229896"/>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cene3d>
                  <a:camera prst="isometricOffAxis2Top">
                    <a:rot lat="17827248" lon="4333458" rev="17155549"/>
                  </a:camera>
                  <a:lightRig rig="flat" dir="t"/>
                </a:scene3d>
                <a:sp3d extrusionH="1270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27" name="Oval 126">
            <a:extLst>
              <a:ext uri="{FF2B5EF4-FFF2-40B4-BE49-F238E27FC236}">
                <a16:creationId xmlns:a16="http://schemas.microsoft.com/office/drawing/2014/main" id="{4AA26BE5-D9EC-4A8F-A39A-B10B52EC3935}"/>
              </a:ext>
            </a:extLst>
          </p:cNvPr>
          <p:cNvSpPr/>
          <p:nvPr/>
        </p:nvSpPr>
        <p:spPr>
          <a:xfrm>
            <a:off x="9130649" y="3582840"/>
            <a:ext cx="1556404" cy="284856"/>
          </a:xfrm>
          <a:prstGeom prst="ellipse">
            <a:avLst/>
          </a:prstGeom>
          <a:gradFill flip="none" rotWithShape="1">
            <a:gsLst>
              <a:gs pos="74000">
                <a:srgbClr val="FFFFB3">
                  <a:alpha val="0"/>
                </a:srgbClr>
              </a:gs>
              <a:gs pos="0">
                <a:schemeClr val="tx1">
                  <a:alpha val="98000"/>
                </a:schemeClr>
              </a:gs>
            </a:gsLst>
            <a:path path="circl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032A3897-23D1-4123-BC89-758C537AF8E3}"/>
              </a:ext>
            </a:extLst>
          </p:cNvPr>
          <p:cNvSpPr txBox="1"/>
          <p:nvPr/>
        </p:nvSpPr>
        <p:spPr>
          <a:xfrm>
            <a:off x="3141524" y="880037"/>
            <a:ext cx="4868275" cy="369332"/>
          </a:xfrm>
          <a:prstGeom prst="rect">
            <a:avLst/>
          </a:prstGeom>
          <a:noFill/>
        </p:spPr>
        <p:txBody>
          <a:bodyPr wrap="square" rtlCol="0">
            <a:spAutoFit/>
          </a:bodyPr>
          <a:lstStyle/>
          <a:p>
            <a:pPr algn="ctr"/>
            <a:r>
              <a:rPr lang="uk-UA" b="1" dirty="0"/>
              <a:t>вересень 2019 року – квітень 2020 року</a:t>
            </a:r>
            <a:endParaRPr lang="en-US" sz="1400" spc="600" dirty="0">
              <a:solidFill>
                <a:schemeClr val="bg1">
                  <a:lumMod val="65000"/>
                </a:schemeClr>
              </a:solidFill>
            </a:endParaRPr>
          </a:p>
        </p:txBody>
      </p:sp>
      <p:grpSp>
        <p:nvGrpSpPr>
          <p:cNvPr id="2" name="Группа 1"/>
          <p:cNvGrpSpPr/>
          <p:nvPr/>
        </p:nvGrpSpPr>
        <p:grpSpPr>
          <a:xfrm>
            <a:off x="9392916" y="2535747"/>
            <a:ext cx="1303550" cy="1216891"/>
            <a:chOff x="9392916" y="2535747"/>
            <a:chExt cx="1303550" cy="1216891"/>
          </a:xfrm>
        </p:grpSpPr>
        <p:grpSp>
          <p:nvGrpSpPr>
            <p:cNvPr id="114" name="Group 113">
              <a:extLst>
                <a:ext uri="{FF2B5EF4-FFF2-40B4-BE49-F238E27FC236}">
                  <a16:creationId xmlns:a16="http://schemas.microsoft.com/office/drawing/2014/main" id="{4D57C75C-99CB-428B-AF1E-8F5BCFD223E0}"/>
                </a:ext>
              </a:extLst>
            </p:cNvPr>
            <p:cNvGrpSpPr/>
            <p:nvPr/>
          </p:nvGrpSpPr>
          <p:grpSpPr>
            <a:xfrm>
              <a:off x="9392916" y="2535747"/>
              <a:ext cx="1303550" cy="1216891"/>
              <a:chOff x="9226643" y="2618724"/>
              <a:chExt cx="1303550" cy="1216891"/>
            </a:xfrm>
            <a:effectLst/>
            <a:scene3d>
              <a:camera prst="orthographicFront">
                <a:rot lat="21310243" lon="20696717" rev="77829"/>
              </a:camera>
              <a:lightRig rig="threePt" dir="t"/>
            </a:scene3d>
          </p:grpSpPr>
          <p:sp>
            <p:nvSpPr>
              <p:cNvPr id="103" name="Oval 102">
                <a:extLst>
                  <a:ext uri="{FF2B5EF4-FFF2-40B4-BE49-F238E27FC236}">
                    <a16:creationId xmlns:a16="http://schemas.microsoft.com/office/drawing/2014/main" id="{C7E87CCD-A58B-4692-83D8-DBCB8FED973E}"/>
                  </a:ext>
                </a:extLst>
              </p:cNvPr>
              <p:cNvSpPr/>
              <p:nvPr/>
            </p:nvSpPr>
            <p:spPr>
              <a:xfrm>
                <a:off x="9226643" y="2618724"/>
                <a:ext cx="1216890" cy="1216891"/>
              </a:xfrm>
              <a:prstGeom prst="ellipse">
                <a:avLst/>
              </a:prstGeom>
              <a:gradFill flip="none" rotWithShape="1">
                <a:gsLst>
                  <a:gs pos="38946">
                    <a:srgbClr val="F9EA7C"/>
                  </a:gs>
                  <a:gs pos="2000">
                    <a:srgbClr val="E9AF51"/>
                  </a:gs>
                  <a:gs pos="100000">
                    <a:srgbClr val="CC6A22"/>
                  </a:gs>
                </a:gsLst>
                <a:lin ang="2700000" scaled="1"/>
                <a:tileRect/>
              </a:gradFill>
              <a:ln>
                <a:noFill/>
              </a:ln>
              <a:sp3d extrusionH="158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9C47EB2F-067E-482F-956F-6C502098E424}"/>
                  </a:ext>
                </a:extLst>
              </p:cNvPr>
              <p:cNvSpPr txBox="1"/>
              <p:nvPr/>
            </p:nvSpPr>
            <p:spPr>
              <a:xfrm>
                <a:off x="9510608" y="2643731"/>
                <a:ext cx="1019585" cy="1107996"/>
              </a:xfrm>
              <a:prstGeom prst="rect">
                <a:avLst/>
              </a:prstGeom>
              <a:noFill/>
            </p:spPr>
            <p:txBody>
              <a:bodyPr wrap="square" rtlCol="0">
                <a:spAutoFit/>
              </a:bodyPr>
              <a:lstStyle/>
              <a:p>
                <a:endParaRPr lang="en-US" sz="6600" b="1" dirty="0">
                  <a:solidFill>
                    <a:srgbClr val="CC6A22"/>
                  </a:solidFill>
                  <a:effectLst>
                    <a:outerShdw blurRad="38100" dist="38100" dir="2700000" algn="tl">
                      <a:srgbClr val="000000">
                        <a:alpha val="43137"/>
                      </a:srgbClr>
                    </a:outerShdw>
                  </a:effectLst>
                </a:endParaRPr>
              </a:p>
            </p:txBody>
          </p:sp>
        </p:grpSp>
        <p:pic>
          <p:nvPicPr>
            <p:cNvPr id="1026" name="Picture 2" descr="Знаки валют: гривна, китайская валюта, рубль, евро и прочи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9789102" y="2870249"/>
              <a:ext cx="454111" cy="55531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Прямоугольник 2">
            <a:hlinkClick r:id="rId4" action="ppaction://hlinksldjump"/>
          </p:cNvPr>
          <p:cNvSpPr/>
          <p:nvPr/>
        </p:nvSpPr>
        <p:spPr>
          <a:xfrm>
            <a:off x="15939" y="7625"/>
            <a:ext cx="12192000" cy="6851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17" name="Group 116">
            <a:extLst>
              <a:ext uri="{FF2B5EF4-FFF2-40B4-BE49-F238E27FC236}">
                <a16:creationId xmlns:a16="http://schemas.microsoft.com/office/drawing/2014/main" id="{0C25064A-B9B1-434A-B342-1FA287A427AB}"/>
              </a:ext>
            </a:extLst>
          </p:cNvPr>
          <p:cNvGrpSpPr/>
          <p:nvPr/>
        </p:nvGrpSpPr>
        <p:grpSpPr>
          <a:xfrm>
            <a:off x="2093494" y="1237956"/>
            <a:ext cx="2173623" cy="1168144"/>
            <a:chOff x="2093494" y="1237956"/>
            <a:chExt cx="2173623" cy="1168144"/>
          </a:xfrm>
          <a:effectLst/>
          <a:scene3d>
            <a:camera prst="orthographicFront">
              <a:rot lat="0" lon="0" rev="0"/>
            </a:camera>
            <a:lightRig rig="balanced" dir="t">
              <a:rot lat="0" lon="0" rev="8700000"/>
            </a:lightRig>
          </a:scene3d>
        </p:grpSpPr>
        <p:sp>
          <p:nvSpPr>
            <p:cNvPr id="13" name="Arrow: Left 12">
              <a:hlinkClick r:id="rId5" action="ppaction://hlinksldjump"/>
              <a:extLst>
                <a:ext uri="{FF2B5EF4-FFF2-40B4-BE49-F238E27FC236}">
                  <a16:creationId xmlns:a16="http://schemas.microsoft.com/office/drawing/2014/main" id="{71994C90-5293-4732-B465-9DBAADC79081}"/>
                </a:ext>
              </a:extLst>
            </p:cNvPr>
            <p:cNvSpPr/>
            <p:nvPr/>
          </p:nvSpPr>
          <p:spPr>
            <a:xfrm>
              <a:off x="2093494" y="1237956"/>
              <a:ext cx="2173623" cy="1168144"/>
            </a:xfrm>
            <a:prstGeom prst="leftArrow">
              <a:avLst>
                <a:gd name="adj1" fmla="val 78903"/>
                <a:gd name="adj2" fmla="val 50000"/>
              </a:avLst>
            </a:prstGeom>
            <a:gradFill flip="none" rotWithShape="1">
              <a:gsLst>
                <a:gs pos="0">
                  <a:srgbClr val="6FC7CB"/>
                </a:gs>
                <a:gs pos="100000">
                  <a:srgbClr val="258C95"/>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D6E3A1A-9F5A-484E-9960-6F41BC399723}"/>
                </a:ext>
              </a:extLst>
            </p:cNvPr>
            <p:cNvSpPr txBox="1"/>
            <p:nvPr/>
          </p:nvSpPr>
          <p:spPr>
            <a:xfrm>
              <a:off x="3586933" y="1822028"/>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uk-UA" sz="2800" b="1" dirty="0" smtClean="0">
                  <a:solidFill>
                    <a:schemeClr val="bg1"/>
                  </a:solidFill>
                  <a:latin typeface="Century Gothic" panose="020B0502020202020204" pitchFamily="34" charset="0"/>
                </a:rPr>
                <a:t>21</a:t>
              </a:r>
              <a:endParaRPr lang="en-US" sz="2800" b="1" dirty="0">
                <a:solidFill>
                  <a:schemeClr val="bg1"/>
                </a:solidFill>
                <a:latin typeface="Century Gothic" panose="020B0502020202020204" pitchFamily="34" charset="0"/>
              </a:endParaRPr>
            </a:p>
          </p:txBody>
        </p:sp>
      </p:grpSp>
      <p:grpSp>
        <p:nvGrpSpPr>
          <p:cNvPr id="118" name="Group 117">
            <a:extLst>
              <a:ext uri="{FF2B5EF4-FFF2-40B4-BE49-F238E27FC236}">
                <a16:creationId xmlns:a16="http://schemas.microsoft.com/office/drawing/2014/main" id="{760DD412-289A-4D5A-8AFE-0EC857E20153}"/>
              </a:ext>
            </a:extLst>
          </p:cNvPr>
          <p:cNvGrpSpPr/>
          <p:nvPr/>
        </p:nvGrpSpPr>
        <p:grpSpPr>
          <a:xfrm>
            <a:off x="2138040" y="2588454"/>
            <a:ext cx="2173623" cy="1168144"/>
            <a:chOff x="2138040" y="2588454"/>
            <a:chExt cx="2173623" cy="1168144"/>
          </a:xfrm>
          <a:scene3d>
            <a:camera prst="orthographicFront">
              <a:rot lat="0" lon="0" rev="0"/>
            </a:camera>
            <a:lightRig rig="balanced" dir="t">
              <a:rot lat="0" lon="0" rev="8700000"/>
            </a:lightRig>
          </a:scene3d>
        </p:grpSpPr>
        <p:sp>
          <p:nvSpPr>
            <p:cNvPr id="14" name="Arrow: Left 13">
              <a:hlinkClick r:id="rId6" action="ppaction://hlinksldjump"/>
              <a:extLst>
                <a:ext uri="{FF2B5EF4-FFF2-40B4-BE49-F238E27FC236}">
                  <a16:creationId xmlns:a16="http://schemas.microsoft.com/office/drawing/2014/main" id="{F6E45C42-50CD-40DE-A0FF-FB2AB55736F2}"/>
                </a:ext>
              </a:extLst>
            </p:cNvPr>
            <p:cNvSpPr/>
            <p:nvPr/>
          </p:nvSpPr>
          <p:spPr>
            <a:xfrm>
              <a:off x="2138040" y="2588454"/>
              <a:ext cx="2173623" cy="1168144"/>
            </a:xfrm>
            <a:prstGeom prst="leftArrow">
              <a:avLst>
                <a:gd name="adj1" fmla="val 78903"/>
                <a:gd name="adj2" fmla="val 50000"/>
              </a:avLst>
            </a:prstGeom>
            <a:gradFill flip="none" rotWithShape="1">
              <a:gsLst>
                <a:gs pos="0">
                  <a:srgbClr val="CC66FF"/>
                </a:gs>
                <a:gs pos="100000">
                  <a:srgbClr val="9900CC"/>
                </a:gs>
              </a:gsLst>
              <a:lin ang="27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EF4EE55-3662-4DA9-B7B1-F8D344684CCF}"/>
                </a:ext>
              </a:extLst>
            </p:cNvPr>
            <p:cNvSpPr txBox="1"/>
            <p:nvPr/>
          </p:nvSpPr>
          <p:spPr>
            <a:xfrm>
              <a:off x="3586933" y="3160433"/>
              <a:ext cx="647114" cy="52322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uk-UA" sz="2800" b="1" dirty="0" smtClean="0">
                  <a:solidFill>
                    <a:schemeClr val="bg1"/>
                  </a:solidFill>
                  <a:latin typeface="Century Gothic" panose="020B0502020202020204" pitchFamily="34" charset="0"/>
                </a:rPr>
                <a:t>22</a:t>
              </a:r>
              <a:endParaRPr lang="en-US" sz="2800" b="1" dirty="0">
                <a:solidFill>
                  <a:schemeClr val="bg1"/>
                </a:solidFill>
                <a:latin typeface="Century Gothic" panose="020B0502020202020204" pitchFamily="34" charset="0"/>
              </a:endParaRPr>
            </a:p>
          </p:txBody>
        </p:sp>
      </p:grpSp>
      <p:sp>
        <p:nvSpPr>
          <p:cNvPr id="4" name="Прямоугольник 3"/>
          <p:cNvSpPr/>
          <p:nvPr/>
        </p:nvSpPr>
        <p:spPr>
          <a:xfrm>
            <a:off x="4324237" y="2930086"/>
            <a:ext cx="2681440" cy="369332"/>
          </a:xfrm>
          <a:prstGeom prst="rect">
            <a:avLst/>
          </a:prstGeom>
        </p:spPr>
        <p:txBody>
          <a:bodyPr wrap="none">
            <a:spAutoFit/>
          </a:bodyPr>
          <a:lstStyle/>
          <a:p>
            <a:r>
              <a:rPr lang="ru-RU" dirty="0"/>
              <a:t> </a:t>
            </a:r>
            <a:r>
              <a:rPr lang="ru-RU" dirty="0">
                <a:solidFill>
                  <a:srgbClr val="B845E9"/>
                </a:solidFill>
              </a:rPr>
              <a:t> План </a:t>
            </a:r>
            <a:r>
              <a:rPr lang="ru-RU" dirty="0" err="1">
                <a:solidFill>
                  <a:srgbClr val="B845E9"/>
                </a:solidFill>
              </a:rPr>
              <a:t>ремонтів</a:t>
            </a:r>
            <a:r>
              <a:rPr lang="ru-RU" dirty="0">
                <a:solidFill>
                  <a:srgbClr val="B845E9"/>
                </a:solidFill>
              </a:rPr>
              <a:t> </a:t>
            </a:r>
            <a:r>
              <a:rPr lang="ru-RU" dirty="0" err="1">
                <a:solidFill>
                  <a:srgbClr val="B845E9"/>
                </a:solidFill>
              </a:rPr>
              <a:t>літо</a:t>
            </a:r>
            <a:r>
              <a:rPr lang="ru-RU" dirty="0">
                <a:solidFill>
                  <a:srgbClr val="B845E9"/>
                </a:solidFill>
              </a:rPr>
              <a:t> 2020</a:t>
            </a:r>
          </a:p>
        </p:txBody>
      </p:sp>
    </p:spTree>
    <p:extLst>
      <p:ext uri="{BB962C8B-B14F-4D97-AF65-F5344CB8AC3E}">
        <p14:creationId xmlns:p14="http://schemas.microsoft.com/office/powerpoint/2010/main" val="2324346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ppt_w/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2"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ppt_x</p:attrName>
                                        </p:attrNameLst>
                                      </p:cBhvr>
                                      <p:tavLst>
                                        <p:tav tm="0">
                                          <p:val>
                                            <p:strVal val="#ppt_x+#ppt_w/2"/>
                                          </p:val>
                                        </p:tav>
                                        <p:tav tm="100000">
                                          <p:val>
                                            <p:strVal val="#ppt_x"/>
                                          </p:val>
                                        </p:tav>
                                      </p:tavLst>
                                    </p:anim>
                                    <p:anim calcmode="lin" valueType="num">
                                      <p:cBhvr>
                                        <p:cTn id="22" dur="500" fill="hold"/>
                                        <p:tgtEl>
                                          <p:spTgt spid="41"/>
                                        </p:tgtEl>
                                        <p:attrNameLst>
                                          <p:attrName>ppt_y</p:attrName>
                                        </p:attrNameLst>
                                      </p:cBhvr>
                                      <p:tavLst>
                                        <p:tav tm="0">
                                          <p:val>
                                            <p:strVal val="#ppt_y"/>
                                          </p:val>
                                        </p:tav>
                                        <p:tav tm="100000">
                                          <p:val>
                                            <p:strVal val="#ppt_y"/>
                                          </p:val>
                                        </p:tav>
                                      </p:tavLst>
                                    </p:anim>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17" presetClass="entr" presetSubtype="2" fill="hold" nodeType="afterEffect">
                                  <p:stCondLst>
                                    <p:cond delay="0"/>
                                  </p:stCondLst>
                                  <p:childTnLst>
                                    <p:set>
                                      <p:cBhvr>
                                        <p:cTn id="27" dur="1" fill="hold">
                                          <p:stCondLst>
                                            <p:cond delay="0"/>
                                          </p:stCondLst>
                                        </p:cTn>
                                        <p:tgtEl>
                                          <p:spTgt spid="118"/>
                                        </p:tgtEl>
                                        <p:attrNameLst>
                                          <p:attrName>style.visibility</p:attrName>
                                        </p:attrNameLst>
                                      </p:cBhvr>
                                      <p:to>
                                        <p:strVal val="visible"/>
                                      </p:to>
                                    </p:set>
                                    <p:anim calcmode="lin" valueType="num">
                                      <p:cBhvr>
                                        <p:cTn id="28" dur="500" fill="hold"/>
                                        <p:tgtEl>
                                          <p:spTgt spid="118"/>
                                        </p:tgtEl>
                                        <p:attrNameLst>
                                          <p:attrName>ppt_x</p:attrName>
                                        </p:attrNameLst>
                                      </p:cBhvr>
                                      <p:tavLst>
                                        <p:tav tm="0">
                                          <p:val>
                                            <p:strVal val="#ppt_x+#ppt_w/2"/>
                                          </p:val>
                                        </p:tav>
                                        <p:tav tm="100000">
                                          <p:val>
                                            <p:strVal val="#ppt_x"/>
                                          </p:val>
                                        </p:tav>
                                      </p:tavLst>
                                    </p:anim>
                                    <p:anim calcmode="lin" valueType="num">
                                      <p:cBhvr>
                                        <p:cTn id="29" dur="500" fill="hold"/>
                                        <p:tgtEl>
                                          <p:spTgt spid="118"/>
                                        </p:tgtEl>
                                        <p:attrNameLst>
                                          <p:attrName>ppt_y</p:attrName>
                                        </p:attrNameLst>
                                      </p:cBhvr>
                                      <p:tavLst>
                                        <p:tav tm="0">
                                          <p:val>
                                            <p:strVal val="#ppt_y"/>
                                          </p:val>
                                        </p:tav>
                                        <p:tav tm="100000">
                                          <p:val>
                                            <p:strVal val="#ppt_y"/>
                                          </p:val>
                                        </p:tav>
                                      </p:tavLst>
                                    </p:anim>
                                    <p:anim calcmode="lin" valueType="num">
                                      <p:cBhvr>
                                        <p:cTn id="30" dur="500" fill="hold"/>
                                        <p:tgtEl>
                                          <p:spTgt spid="118"/>
                                        </p:tgtEl>
                                        <p:attrNameLst>
                                          <p:attrName>ppt_w</p:attrName>
                                        </p:attrNameLst>
                                      </p:cBhvr>
                                      <p:tavLst>
                                        <p:tav tm="0">
                                          <p:val>
                                            <p:fltVal val="0"/>
                                          </p:val>
                                        </p:tav>
                                        <p:tav tm="100000">
                                          <p:val>
                                            <p:strVal val="#ppt_w"/>
                                          </p:val>
                                        </p:tav>
                                      </p:tavLst>
                                    </p:anim>
                                    <p:anim calcmode="lin" valueType="num">
                                      <p:cBhvr>
                                        <p:cTn id="31" dur="500" fill="hold"/>
                                        <p:tgtEl>
                                          <p:spTgt spid="118"/>
                                        </p:tgtEl>
                                        <p:attrNameLst>
                                          <p:attrName>ppt_h</p:attrName>
                                        </p:attrNameLst>
                                      </p:cBhvr>
                                      <p:tavLst>
                                        <p:tav tm="0">
                                          <p:val>
                                            <p:strVal val="#ppt_h"/>
                                          </p:val>
                                        </p:tav>
                                        <p:tav tm="100000">
                                          <p:val>
                                            <p:strVal val="#ppt_h"/>
                                          </p:val>
                                        </p:tav>
                                      </p:tavLst>
                                    </p:anim>
                                  </p:childTnLst>
                                </p:cTn>
                              </p:par>
                            </p:childTnLst>
                          </p:cTn>
                        </p:par>
                        <p:par>
                          <p:cTn id="32" fill="hold">
                            <p:stCondLst>
                              <p:cond delay="2000"/>
                            </p:stCondLst>
                            <p:childTnLst>
                              <p:par>
                                <p:cTn id="33" presetID="14" presetClass="entr" presetSubtype="1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par>
                          <p:cTn id="36" fill="hold">
                            <p:stCondLst>
                              <p:cond delay="2500"/>
                            </p:stCondLst>
                            <p:childTnLst>
                              <p:par>
                                <p:cTn id="37" presetID="17" presetClass="entr" presetSubtype="8"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ppt_x</p:attrName>
                                        </p:attrNameLst>
                                      </p:cBhvr>
                                      <p:tavLst>
                                        <p:tav tm="0">
                                          <p:val>
                                            <p:strVal val="#ppt_x-#ppt_w/2"/>
                                          </p:val>
                                        </p:tav>
                                        <p:tav tm="100000">
                                          <p:val>
                                            <p:strVal val="#ppt_x"/>
                                          </p:val>
                                        </p:tav>
                                      </p:tavLst>
                                    </p:anim>
                                    <p:anim calcmode="lin" valueType="num">
                                      <p:cBhvr>
                                        <p:cTn id="40" dur="500" fill="hold"/>
                                        <p:tgtEl>
                                          <p:spTgt spid="20"/>
                                        </p:tgtEl>
                                        <p:attrNameLst>
                                          <p:attrName>ppt_y</p:attrName>
                                        </p:attrNameLst>
                                      </p:cBhvr>
                                      <p:tavLst>
                                        <p:tav tm="0">
                                          <p:val>
                                            <p:strVal val="#ppt_y"/>
                                          </p:val>
                                        </p:tav>
                                        <p:tav tm="100000">
                                          <p:val>
                                            <p:strVal val="#ppt_y"/>
                                          </p:val>
                                        </p:tav>
                                      </p:tavLst>
                                    </p:anim>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strVal val="#ppt_h"/>
                                          </p:val>
                                        </p:tav>
                                        <p:tav tm="100000">
                                          <p:val>
                                            <p:strVal val="#ppt_h"/>
                                          </p:val>
                                        </p:tav>
                                      </p:tavLst>
                                    </p:anim>
                                  </p:childTnLst>
                                </p:cTn>
                              </p:par>
                            </p:childTnLst>
                          </p:cTn>
                        </p:par>
                        <p:par>
                          <p:cTn id="43" fill="hold">
                            <p:stCondLst>
                              <p:cond delay="3000"/>
                            </p:stCondLst>
                            <p:childTnLst>
                              <p:par>
                                <p:cTn id="44" presetID="17" presetClass="entr" presetSubtype="2" fill="hold" grpId="0" nodeType="after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p:cTn id="46" dur="500" fill="hold"/>
                                        <p:tgtEl>
                                          <p:spTgt spid="42"/>
                                        </p:tgtEl>
                                        <p:attrNameLst>
                                          <p:attrName>ppt_x</p:attrName>
                                        </p:attrNameLst>
                                      </p:cBhvr>
                                      <p:tavLst>
                                        <p:tav tm="0">
                                          <p:val>
                                            <p:strVal val="#ppt_x+#ppt_w/2"/>
                                          </p:val>
                                        </p:tav>
                                        <p:tav tm="100000">
                                          <p:val>
                                            <p:strVal val="#ppt_x"/>
                                          </p:val>
                                        </p:tav>
                                      </p:tavLst>
                                    </p:anim>
                                    <p:anim calcmode="lin" valueType="num">
                                      <p:cBhvr>
                                        <p:cTn id="47" dur="500" fill="hold"/>
                                        <p:tgtEl>
                                          <p:spTgt spid="42"/>
                                        </p:tgtEl>
                                        <p:attrNameLst>
                                          <p:attrName>ppt_y</p:attrName>
                                        </p:attrNameLst>
                                      </p:cBhvr>
                                      <p:tavLst>
                                        <p:tav tm="0">
                                          <p:val>
                                            <p:strVal val="#ppt_y"/>
                                          </p:val>
                                        </p:tav>
                                        <p:tav tm="100000">
                                          <p:val>
                                            <p:strVal val="#ppt_y"/>
                                          </p:val>
                                        </p:tav>
                                      </p:tavLst>
                                    </p:anim>
                                    <p:anim calcmode="lin" valueType="num">
                                      <p:cBhvr>
                                        <p:cTn id="48" dur="500" fill="hold"/>
                                        <p:tgtEl>
                                          <p:spTgt spid="42"/>
                                        </p:tgtEl>
                                        <p:attrNameLst>
                                          <p:attrName>ppt_w</p:attrName>
                                        </p:attrNameLst>
                                      </p:cBhvr>
                                      <p:tavLst>
                                        <p:tav tm="0">
                                          <p:val>
                                            <p:fltVal val="0"/>
                                          </p:val>
                                        </p:tav>
                                        <p:tav tm="100000">
                                          <p:val>
                                            <p:strVal val="#ppt_w"/>
                                          </p:val>
                                        </p:tav>
                                      </p:tavLst>
                                    </p:anim>
                                    <p:anim calcmode="lin" valueType="num">
                                      <p:cBhvr>
                                        <p:cTn id="49" dur="500" fill="hold"/>
                                        <p:tgtEl>
                                          <p:spTgt spid="42"/>
                                        </p:tgtEl>
                                        <p:attrNameLst>
                                          <p:attrName>ppt_h</p:attrName>
                                        </p:attrNameLst>
                                      </p:cBhvr>
                                      <p:tavLst>
                                        <p:tav tm="0">
                                          <p:val>
                                            <p:strVal val="#ppt_h"/>
                                          </p:val>
                                        </p:tav>
                                        <p:tav tm="100000">
                                          <p:val>
                                            <p:strVal val="#ppt_h"/>
                                          </p:val>
                                        </p:tav>
                                      </p:tavLst>
                                    </p:anim>
                                  </p:childTnLst>
                                </p:cTn>
                              </p:par>
                            </p:childTnLst>
                          </p:cTn>
                        </p:par>
                        <p:par>
                          <p:cTn id="50" fill="hold">
                            <p:stCondLst>
                              <p:cond delay="3500"/>
                            </p:stCondLst>
                            <p:childTnLst>
                              <p:par>
                                <p:cTn id="51" presetID="22" presetClass="entr" presetSubtype="4" fill="hold" nodeType="after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wipe(down)">
                                      <p:cBhvr>
                                        <p:cTn id="53" dur="500"/>
                                        <p:tgtEl>
                                          <p:spTgt spid="66"/>
                                        </p:tgtEl>
                                      </p:cBhvr>
                                    </p:animEffect>
                                  </p:childTnLst>
                                </p:cTn>
                              </p:par>
                            </p:childTnLst>
                          </p:cTn>
                        </p:par>
                        <p:par>
                          <p:cTn id="54" fill="hold">
                            <p:stCondLst>
                              <p:cond delay="4000"/>
                            </p:stCondLst>
                            <p:childTnLst>
                              <p:par>
                                <p:cTn id="55" presetID="22" presetClass="entr" presetSubtype="4" fill="hold" nodeType="afterEffect">
                                  <p:stCondLst>
                                    <p:cond delay="0"/>
                                  </p:stCondLst>
                                  <p:childTnLst>
                                    <p:set>
                                      <p:cBhvr>
                                        <p:cTn id="56" dur="1" fill="hold">
                                          <p:stCondLst>
                                            <p:cond delay="0"/>
                                          </p:stCondLst>
                                        </p:cTn>
                                        <p:tgtEl>
                                          <p:spTgt spid="121"/>
                                        </p:tgtEl>
                                        <p:attrNameLst>
                                          <p:attrName>style.visibility</p:attrName>
                                        </p:attrNameLst>
                                      </p:cBhvr>
                                      <p:to>
                                        <p:strVal val="visible"/>
                                      </p:to>
                                    </p:set>
                                    <p:animEffect transition="in" filter="wipe(down)">
                                      <p:cBhvr>
                                        <p:cTn id="57" dur="500"/>
                                        <p:tgtEl>
                                          <p:spTgt spid="121"/>
                                        </p:tgtEl>
                                      </p:cBhvr>
                                    </p:animEffect>
                                  </p:childTnLst>
                                </p:cTn>
                              </p:par>
                            </p:childTnLst>
                          </p:cTn>
                        </p:par>
                        <p:par>
                          <p:cTn id="58" fill="hold">
                            <p:stCondLst>
                              <p:cond delay="4500"/>
                            </p:stCondLst>
                            <p:childTnLst>
                              <p:par>
                                <p:cTn id="59" presetID="10" presetClass="entr" presetSubtype="0" fill="hold" grpId="0" nodeType="afterEffect">
                                  <p:stCondLst>
                                    <p:cond delay="0"/>
                                  </p:stCondLst>
                                  <p:childTnLst>
                                    <p:set>
                                      <p:cBhvr>
                                        <p:cTn id="60" dur="1" fill="hold">
                                          <p:stCondLst>
                                            <p:cond delay="0"/>
                                          </p:stCondLst>
                                        </p:cTn>
                                        <p:tgtEl>
                                          <p:spTgt spid="127"/>
                                        </p:tgtEl>
                                        <p:attrNameLst>
                                          <p:attrName>style.visibility</p:attrName>
                                        </p:attrNameLst>
                                      </p:cBhvr>
                                      <p:to>
                                        <p:strVal val="visible"/>
                                      </p:to>
                                    </p:set>
                                    <p:animEffect transition="in" filter="fade">
                                      <p:cBhvr>
                                        <p:cTn id="61" dur="500"/>
                                        <p:tgtEl>
                                          <p:spTgt spid="127"/>
                                        </p:tgtEl>
                                      </p:cBhvr>
                                    </p:animEffect>
                                  </p:childTnLst>
                                </p:cTn>
                              </p:par>
                              <p:par>
                                <p:cTn id="62" presetID="22" presetClass="entr" presetSubtype="4" fill="hold" nodeType="withEffect">
                                  <p:stCondLst>
                                    <p:cond delay="0"/>
                                  </p:stCondLst>
                                  <p:childTnLst>
                                    <p:set>
                                      <p:cBhvr>
                                        <p:cTn id="63" dur="1" fill="hold">
                                          <p:stCondLst>
                                            <p:cond delay="0"/>
                                          </p:stCondLst>
                                        </p:cTn>
                                        <p:tgtEl>
                                          <p:spTgt spid="123"/>
                                        </p:tgtEl>
                                        <p:attrNameLst>
                                          <p:attrName>style.visibility</p:attrName>
                                        </p:attrNameLst>
                                      </p:cBhvr>
                                      <p:to>
                                        <p:strVal val="visible"/>
                                      </p:to>
                                    </p:set>
                                    <p:animEffect transition="in" filter="wipe(down)">
                                      <p:cBhvr>
                                        <p:cTn id="64" dur="500"/>
                                        <p:tgtEl>
                                          <p:spTgt spid="123"/>
                                        </p:tgtEl>
                                      </p:cBhvr>
                                    </p:animEffect>
                                  </p:childTnLst>
                                </p:cTn>
                              </p:par>
                            </p:childTnLst>
                          </p:cTn>
                        </p:par>
                        <p:par>
                          <p:cTn id="65" fill="hold">
                            <p:stCondLst>
                              <p:cond delay="5000"/>
                            </p:stCondLst>
                            <p:childTnLst>
                              <p:par>
                                <p:cTn id="66" presetID="2" presetClass="entr" presetSubtype="1" fill="hold" nodeType="after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additive="base">
                                        <p:cTn id="68" dur="500" fill="hold"/>
                                        <p:tgtEl>
                                          <p:spTgt spid="2"/>
                                        </p:tgtEl>
                                        <p:attrNameLst>
                                          <p:attrName>ppt_x</p:attrName>
                                        </p:attrNameLst>
                                      </p:cBhvr>
                                      <p:tavLst>
                                        <p:tav tm="0">
                                          <p:val>
                                            <p:strVal val="#ppt_x"/>
                                          </p:val>
                                        </p:tav>
                                        <p:tav tm="100000">
                                          <p:val>
                                            <p:strVal val="#ppt_x"/>
                                          </p:val>
                                        </p:tav>
                                      </p:tavLst>
                                    </p:anim>
                                    <p:anim calcmode="lin" valueType="num">
                                      <p:cBhvr additive="base">
                                        <p:cTn id="6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127"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407007965"/>
              </p:ext>
            </p:extLst>
          </p:nvPr>
        </p:nvGraphicFramePr>
        <p:xfrm>
          <a:off x="1" y="0"/>
          <a:ext cx="12191999" cy="7042054"/>
        </p:xfrm>
        <a:graphic>
          <a:graphicData uri="http://schemas.openxmlformats.org/drawingml/2006/table">
            <a:tbl>
              <a:tblPr>
                <a:tableStyleId>{5C22544A-7EE6-4342-B048-85BDC9FD1C3A}</a:tableStyleId>
              </a:tblPr>
              <a:tblGrid>
                <a:gridCol w="2165932">
                  <a:extLst>
                    <a:ext uri="{9D8B030D-6E8A-4147-A177-3AD203B41FA5}">
                      <a16:colId xmlns:a16="http://schemas.microsoft.com/office/drawing/2014/main" val="3507848802"/>
                    </a:ext>
                  </a:extLst>
                </a:gridCol>
                <a:gridCol w="4997339">
                  <a:extLst>
                    <a:ext uri="{9D8B030D-6E8A-4147-A177-3AD203B41FA5}">
                      <a16:colId xmlns:a16="http://schemas.microsoft.com/office/drawing/2014/main" val="1678779205"/>
                    </a:ext>
                  </a:extLst>
                </a:gridCol>
                <a:gridCol w="1456509">
                  <a:extLst>
                    <a:ext uri="{9D8B030D-6E8A-4147-A177-3AD203B41FA5}">
                      <a16:colId xmlns:a16="http://schemas.microsoft.com/office/drawing/2014/main" val="2763029284"/>
                    </a:ext>
                  </a:extLst>
                </a:gridCol>
                <a:gridCol w="1707634">
                  <a:extLst>
                    <a:ext uri="{9D8B030D-6E8A-4147-A177-3AD203B41FA5}">
                      <a16:colId xmlns:a16="http://schemas.microsoft.com/office/drawing/2014/main" val="3052839636"/>
                    </a:ext>
                  </a:extLst>
                </a:gridCol>
                <a:gridCol w="1864585">
                  <a:extLst>
                    <a:ext uri="{9D8B030D-6E8A-4147-A177-3AD203B41FA5}">
                      <a16:colId xmlns:a16="http://schemas.microsoft.com/office/drawing/2014/main" val="2318312337"/>
                    </a:ext>
                  </a:extLst>
                </a:gridCol>
              </a:tblGrid>
              <a:tr h="291676">
                <a:tc gridSpan="5">
                  <a:txBody>
                    <a:bodyPr/>
                    <a:lstStyle/>
                    <a:p>
                      <a:pPr algn="ctr" fontAlgn="b"/>
                      <a:r>
                        <a:rPr lang="ru-RU" sz="2800" u="none" strike="noStrike">
                          <a:effectLst/>
                        </a:rPr>
                        <a:t>Надходження предметів, матеріалів, обладнання від депутатів міської ради</a:t>
                      </a:r>
                      <a:endParaRPr lang="ru-RU" sz="2800" b="0" i="0" u="none" strike="noStrike">
                        <a:solidFill>
                          <a:srgbClr val="000000"/>
                        </a:solidFill>
                        <a:effectLst/>
                        <a:latin typeface="Times New Roman" panose="02020603050405020304" pitchFamily="18" charset="0"/>
                      </a:endParaRPr>
                    </a:p>
                  </a:txBody>
                  <a:tcPr marL="6343" marR="6343" marT="6343" marB="0" anchor="b"/>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71794275"/>
                  </a:ext>
                </a:extLst>
              </a:tr>
              <a:tr h="291676">
                <a:tc gridSpan="5">
                  <a:txBody>
                    <a:bodyPr/>
                    <a:lstStyle/>
                    <a:p>
                      <a:pPr algn="ctr" fontAlgn="b"/>
                      <a:r>
                        <a:rPr lang="ru-RU" sz="2800" u="none" strike="noStrike">
                          <a:effectLst/>
                        </a:rPr>
                        <a:t>у 2019 - 2020 навчальному році.</a:t>
                      </a:r>
                      <a:endParaRPr lang="ru-RU" sz="2800" b="0" i="0" u="none" strike="noStrike">
                        <a:solidFill>
                          <a:srgbClr val="000000"/>
                        </a:solidFill>
                        <a:effectLst/>
                        <a:latin typeface="Times New Roman" panose="02020603050405020304" pitchFamily="18" charset="0"/>
                      </a:endParaRPr>
                    </a:p>
                  </a:txBody>
                  <a:tcPr marL="6343" marR="6343" marT="6343" marB="0" anchor="b"/>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55115944"/>
                  </a:ext>
                </a:extLst>
              </a:tr>
              <a:tr h="291676">
                <a:tc>
                  <a:txBody>
                    <a:bodyPr/>
                    <a:lstStyle/>
                    <a:p>
                      <a:pPr algn="l" fontAlgn="b"/>
                      <a:endParaRPr lang="ru-RU" sz="2800" b="0" i="0" u="none" strike="noStrike">
                        <a:solidFill>
                          <a:srgbClr val="000000"/>
                        </a:solidFill>
                        <a:effectLst/>
                        <a:latin typeface="Calibri" panose="020F0502020204030204" pitchFamily="34" charset="0"/>
                      </a:endParaRPr>
                    </a:p>
                  </a:txBody>
                  <a:tcPr marL="6343" marR="6343" marT="6343" marB="0" anchor="b"/>
                </a:tc>
                <a:tc>
                  <a:txBody>
                    <a:bodyPr/>
                    <a:lstStyle/>
                    <a:p>
                      <a:pPr algn="l" fontAlgn="b"/>
                      <a:endParaRPr lang="ru-RU" sz="2800" b="0" i="0" u="none" strike="noStrike">
                        <a:solidFill>
                          <a:srgbClr val="000000"/>
                        </a:solidFill>
                        <a:effectLst/>
                        <a:latin typeface="Calibri" panose="020F0502020204030204" pitchFamily="34" charset="0"/>
                      </a:endParaRPr>
                    </a:p>
                  </a:txBody>
                  <a:tcPr marL="6343" marR="6343" marT="6343" marB="0" anchor="b"/>
                </a:tc>
                <a:tc>
                  <a:txBody>
                    <a:bodyPr/>
                    <a:lstStyle/>
                    <a:p>
                      <a:pPr algn="l" fontAlgn="b"/>
                      <a:endParaRPr lang="ru-RU" sz="2800" b="0" i="0" u="none" strike="noStrike">
                        <a:solidFill>
                          <a:srgbClr val="000000"/>
                        </a:solidFill>
                        <a:effectLst/>
                        <a:latin typeface="Calibri" panose="020F0502020204030204" pitchFamily="34" charset="0"/>
                      </a:endParaRPr>
                    </a:p>
                  </a:txBody>
                  <a:tcPr marL="6343" marR="6343" marT="6343" marB="0" anchor="b"/>
                </a:tc>
                <a:tc>
                  <a:txBody>
                    <a:bodyPr/>
                    <a:lstStyle/>
                    <a:p>
                      <a:pPr algn="l" fontAlgn="b"/>
                      <a:endParaRPr lang="ru-RU" sz="2800" b="0" i="0" u="none" strike="noStrike">
                        <a:solidFill>
                          <a:srgbClr val="000000"/>
                        </a:solidFill>
                        <a:effectLst/>
                        <a:latin typeface="Calibri" panose="020F0502020204030204" pitchFamily="34" charset="0"/>
                      </a:endParaRPr>
                    </a:p>
                  </a:txBody>
                  <a:tcPr marL="6343" marR="6343" marT="6343" marB="0" anchor="b"/>
                </a:tc>
                <a:tc>
                  <a:txBody>
                    <a:bodyPr/>
                    <a:lstStyle/>
                    <a:p>
                      <a:pPr algn="l" fontAlgn="b"/>
                      <a:endParaRPr lang="ru-RU" sz="2800" b="0" i="0" u="none" strike="noStrike">
                        <a:solidFill>
                          <a:srgbClr val="000000"/>
                        </a:solidFill>
                        <a:effectLst/>
                        <a:latin typeface="Calibri" panose="020F0502020204030204" pitchFamily="34" charset="0"/>
                      </a:endParaRPr>
                    </a:p>
                  </a:txBody>
                  <a:tcPr marL="6343" marR="6343" marT="6343" marB="0" anchor="b"/>
                </a:tc>
                <a:extLst>
                  <a:ext uri="{0D108BD9-81ED-4DB2-BD59-A6C34878D82A}">
                    <a16:rowId xmlns:a16="http://schemas.microsoft.com/office/drawing/2014/main" val="1430557184"/>
                  </a:ext>
                </a:extLst>
              </a:tr>
              <a:tr h="291676">
                <a:tc>
                  <a:txBody>
                    <a:bodyPr/>
                    <a:lstStyle/>
                    <a:p>
                      <a:pPr algn="l" fontAlgn="b"/>
                      <a:endParaRPr lang="ru-RU" sz="2800" b="0" i="0" u="none" strike="noStrike">
                        <a:solidFill>
                          <a:srgbClr val="000000"/>
                        </a:solidFill>
                        <a:effectLst/>
                        <a:latin typeface="Calibri" panose="020F0502020204030204" pitchFamily="34" charset="0"/>
                      </a:endParaRPr>
                    </a:p>
                  </a:txBody>
                  <a:tcPr marL="6343" marR="6343" marT="6343" marB="0" anchor="b"/>
                </a:tc>
                <a:tc>
                  <a:txBody>
                    <a:bodyPr/>
                    <a:lstStyle/>
                    <a:p>
                      <a:pPr algn="l" fontAlgn="b"/>
                      <a:endParaRPr lang="ru-RU" sz="2800" b="0" i="0" u="none" strike="noStrike">
                        <a:solidFill>
                          <a:srgbClr val="000000"/>
                        </a:solidFill>
                        <a:effectLst/>
                        <a:latin typeface="Calibri" panose="020F0502020204030204" pitchFamily="34" charset="0"/>
                      </a:endParaRPr>
                    </a:p>
                  </a:txBody>
                  <a:tcPr marL="6343" marR="6343" marT="6343" marB="0" anchor="b"/>
                </a:tc>
                <a:tc>
                  <a:txBody>
                    <a:bodyPr/>
                    <a:lstStyle/>
                    <a:p>
                      <a:pPr algn="l" fontAlgn="b"/>
                      <a:endParaRPr lang="ru-RU" sz="2800" b="0" i="0" u="none" strike="noStrike">
                        <a:solidFill>
                          <a:srgbClr val="000000"/>
                        </a:solidFill>
                        <a:effectLst/>
                        <a:latin typeface="Calibri" panose="020F0502020204030204" pitchFamily="34" charset="0"/>
                      </a:endParaRPr>
                    </a:p>
                  </a:txBody>
                  <a:tcPr marL="6343" marR="6343" marT="6343" marB="0" anchor="b"/>
                </a:tc>
                <a:tc>
                  <a:txBody>
                    <a:bodyPr/>
                    <a:lstStyle/>
                    <a:p>
                      <a:pPr algn="l" fontAlgn="b"/>
                      <a:endParaRPr lang="ru-RU" sz="2800" b="0" i="0" u="none" strike="noStrike">
                        <a:solidFill>
                          <a:srgbClr val="000000"/>
                        </a:solidFill>
                        <a:effectLst/>
                        <a:latin typeface="Calibri" panose="020F0502020204030204" pitchFamily="34" charset="0"/>
                      </a:endParaRPr>
                    </a:p>
                  </a:txBody>
                  <a:tcPr marL="6343" marR="6343" marT="6343" marB="0" anchor="b"/>
                </a:tc>
                <a:tc>
                  <a:txBody>
                    <a:bodyPr/>
                    <a:lstStyle/>
                    <a:p>
                      <a:pPr algn="l" fontAlgn="b"/>
                      <a:endParaRPr lang="ru-RU" sz="2800" b="0" i="0" u="none" strike="noStrike">
                        <a:solidFill>
                          <a:srgbClr val="000000"/>
                        </a:solidFill>
                        <a:effectLst/>
                        <a:latin typeface="Calibri" panose="020F0502020204030204" pitchFamily="34" charset="0"/>
                      </a:endParaRPr>
                    </a:p>
                  </a:txBody>
                  <a:tcPr marL="6343" marR="6343" marT="6343" marB="0" anchor="b"/>
                </a:tc>
                <a:extLst>
                  <a:ext uri="{0D108BD9-81ED-4DB2-BD59-A6C34878D82A}">
                    <a16:rowId xmlns:a16="http://schemas.microsoft.com/office/drawing/2014/main" val="1464186294"/>
                  </a:ext>
                </a:extLst>
              </a:tr>
              <a:tr h="579081">
                <a:tc>
                  <a:txBody>
                    <a:bodyPr/>
                    <a:lstStyle/>
                    <a:p>
                      <a:pPr algn="ctr" fontAlgn="b"/>
                      <a:r>
                        <a:rPr lang="ru-RU" sz="2800" u="none" strike="noStrike">
                          <a:effectLst/>
                        </a:rPr>
                        <a:t>Місяць надходження</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Найменування</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Ціна</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Кількість</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Сума</a:t>
                      </a:r>
                      <a:endParaRPr lang="ru-RU" sz="2800" b="0" i="0" u="none" strike="noStrike">
                        <a:solidFill>
                          <a:srgbClr val="000000"/>
                        </a:solidFill>
                        <a:effectLst/>
                        <a:latin typeface="Times New Roman" panose="02020603050405020304" pitchFamily="18" charset="0"/>
                      </a:endParaRPr>
                    </a:p>
                  </a:txBody>
                  <a:tcPr marL="6343" marR="6343" marT="6343" marB="0" anchor="b"/>
                </a:tc>
                <a:extLst>
                  <a:ext uri="{0D108BD9-81ED-4DB2-BD59-A6C34878D82A}">
                    <a16:rowId xmlns:a16="http://schemas.microsoft.com/office/drawing/2014/main" val="1171363483"/>
                  </a:ext>
                </a:extLst>
              </a:tr>
              <a:tr h="424195">
                <a:tc>
                  <a:txBody>
                    <a:bodyPr/>
                    <a:lstStyle/>
                    <a:p>
                      <a:pPr algn="l" fontAlgn="b"/>
                      <a:r>
                        <a:rPr lang="ru-RU" sz="2800" u="none" strike="noStrike">
                          <a:effectLst/>
                        </a:rPr>
                        <a:t>грудень 2019</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l" fontAlgn="b"/>
                      <a:r>
                        <a:rPr lang="ru-RU" sz="2800" u="none" strike="noStrike">
                          <a:effectLst/>
                        </a:rPr>
                        <a:t>Багатофункціональний пристрій</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9755,00</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1</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9755,00</a:t>
                      </a:r>
                      <a:endParaRPr lang="ru-RU" sz="2800" b="0" i="0" u="none" strike="noStrike">
                        <a:solidFill>
                          <a:srgbClr val="000000"/>
                        </a:solidFill>
                        <a:effectLst/>
                        <a:latin typeface="Times New Roman" panose="02020603050405020304" pitchFamily="18" charset="0"/>
                      </a:endParaRPr>
                    </a:p>
                  </a:txBody>
                  <a:tcPr marL="6343" marR="6343" marT="6343" marB="0" anchor="b"/>
                </a:tc>
                <a:extLst>
                  <a:ext uri="{0D108BD9-81ED-4DB2-BD59-A6C34878D82A}">
                    <a16:rowId xmlns:a16="http://schemas.microsoft.com/office/drawing/2014/main" val="4193111583"/>
                  </a:ext>
                </a:extLst>
              </a:tr>
              <a:tr h="291676">
                <a:tc>
                  <a:txBody>
                    <a:bodyPr/>
                    <a:lstStyle/>
                    <a:p>
                      <a:pPr algn="l" fontAlgn="b"/>
                      <a:r>
                        <a:rPr lang="ru-RU" sz="2800" u="none" strike="noStrike">
                          <a:effectLst/>
                        </a:rPr>
                        <a:t>грудень 2019</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l" fontAlgn="b"/>
                      <a:r>
                        <a:rPr lang="ru-RU" sz="2800" u="none" strike="noStrike">
                          <a:effectLst/>
                        </a:rPr>
                        <a:t>Монітор 19"</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2000,00</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1</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2000,00</a:t>
                      </a:r>
                      <a:endParaRPr lang="ru-RU" sz="2800" b="0" i="0" u="none" strike="noStrike">
                        <a:solidFill>
                          <a:srgbClr val="000000"/>
                        </a:solidFill>
                        <a:effectLst/>
                        <a:latin typeface="Times New Roman" panose="02020603050405020304" pitchFamily="18" charset="0"/>
                      </a:endParaRPr>
                    </a:p>
                  </a:txBody>
                  <a:tcPr marL="6343" marR="6343" marT="6343" marB="0" anchor="b"/>
                </a:tc>
                <a:extLst>
                  <a:ext uri="{0D108BD9-81ED-4DB2-BD59-A6C34878D82A}">
                    <a16:rowId xmlns:a16="http://schemas.microsoft.com/office/drawing/2014/main" val="3489644645"/>
                  </a:ext>
                </a:extLst>
              </a:tr>
              <a:tr h="291676">
                <a:tc>
                  <a:txBody>
                    <a:bodyPr/>
                    <a:lstStyle/>
                    <a:p>
                      <a:pPr algn="l" fontAlgn="b"/>
                      <a:r>
                        <a:rPr lang="ru-RU" sz="2800" u="none" strike="noStrike">
                          <a:effectLst/>
                        </a:rPr>
                        <a:t>грудень 2019</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l" fontAlgn="b"/>
                      <a:r>
                        <a:rPr lang="ru-RU" sz="2800" u="none" strike="noStrike">
                          <a:effectLst/>
                        </a:rPr>
                        <a:t>Миша комп'ютерна</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350,00</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1</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350,00</a:t>
                      </a:r>
                      <a:endParaRPr lang="ru-RU" sz="2800" b="0" i="0" u="none" strike="noStrike">
                        <a:solidFill>
                          <a:srgbClr val="000000"/>
                        </a:solidFill>
                        <a:effectLst/>
                        <a:latin typeface="Times New Roman" panose="02020603050405020304" pitchFamily="18" charset="0"/>
                      </a:endParaRPr>
                    </a:p>
                  </a:txBody>
                  <a:tcPr marL="6343" marR="6343" marT="6343" marB="0" anchor="b"/>
                </a:tc>
                <a:extLst>
                  <a:ext uri="{0D108BD9-81ED-4DB2-BD59-A6C34878D82A}">
                    <a16:rowId xmlns:a16="http://schemas.microsoft.com/office/drawing/2014/main" val="3158538158"/>
                  </a:ext>
                </a:extLst>
              </a:tr>
              <a:tr h="291676">
                <a:tc>
                  <a:txBody>
                    <a:bodyPr/>
                    <a:lstStyle/>
                    <a:p>
                      <a:pPr algn="l" fontAlgn="b"/>
                      <a:r>
                        <a:rPr lang="ru-RU" sz="2800" u="none" strike="noStrike">
                          <a:effectLst/>
                        </a:rPr>
                        <a:t>грудень 2019</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l" fontAlgn="b"/>
                      <a:r>
                        <a:rPr lang="ru-RU" sz="2800" u="none" strike="noStrike">
                          <a:effectLst/>
                        </a:rPr>
                        <a:t>Клавіатура комп'ютерна</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350,00</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1</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dirty="0" smtClean="0">
                          <a:effectLst/>
                        </a:rPr>
                        <a:t>50,00</a:t>
                      </a:r>
                      <a:endParaRPr lang="ru-RU" sz="2800" b="0" i="0" u="none" strike="noStrike" dirty="0">
                        <a:solidFill>
                          <a:srgbClr val="000000"/>
                        </a:solidFill>
                        <a:effectLst/>
                        <a:latin typeface="Times New Roman" panose="02020603050405020304" pitchFamily="18" charset="0"/>
                      </a:endParaRPr>
                    </a:p>
                  </a:txBody>
                  <a:tcPr marL="6343" marR="6343" marT="6343" marB="0" anchor="b"/>
                </a:tc>
                <a:extLst>
                  <a:ext uri="{0D108BD9-81ED-4DB2-BD59-A6C34878D82A}">
                    <a16:rowId xmlns:a16="http://schemas.microsoft.com/office/drawing/2014/main" val="1462403806"/>
                  </a:ext>
                </a:extLst>
              </a:tr>
              <a:tr h="424195">
                <a:tc>
                  <a:txBody>
                    <a:bodyPr/>
                    <a:lstStyle/>
                    <a:p>
                      <a:pPr algn="l" fontAlgn="b"/>
                      <a:r>
                        <a:rPr lang="ru-RU" sz="2800" u="none" strike="noStrike">
                          <a:effectLst/>
                        </a:rPr>
                        <a:t>грудень 2019</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l" fontAlgn="b"/>
                      <a:r>
                        <a:rPr lang="ru-RU" sz="2800" u="none" strike="noStrike">
                          <a:effectLst/>
                        </a:rPr>
                        <a:t>Комп'ютер (системний блок)</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5848,00</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1</a:t>
                      </a:r>
                      <a:endParaRPr lang="ru-RU" sz="2800" b="0" i="0" u="none" strike="noStrike">
                        <a:solidFill>
                          <a:srgbClr val="000000"/>
                        </a:solidFill>
                        <a:effectLst/>
                        <a:latin typeface="Times New Roman" panose="02020603050405020304" pitchFamily="18" charset="0"/>
                      </a:endParaRPr>
                    </a:p>
                  </a:txBody>
                  <a:tcPr marL="6343" marR="6343" marT="6343" marB="0" anchor="b"/>
                </a:tc>
                <a:tc>
                  <a:txBody>
                    <a:bodyPr/>
                    <a:lstStyle/>
                    <a:p>
                      <a:pPr algn="ctr" fontAlgn="b"/>
                      <a:r>
                        <a:rPr lang="ru-RU" sz="2800" u="none" strike="noStrike">
                          <a:effectLst/>
                        </a:rPr>
                        <a:t>5848,00</a:t>
                      </a:r>
                      <a:endParaRPr lang="ru-RU" sz="2800" b="0" i="0" u="none" strike="noStrike">
                        <a:solidFill>
                          <a:srgbClr val="000000"/>
                        </a:solidFill>
                        <a:effectLst/>
                        <a:latin typeface="Times New Roman" panose="02020603050405020304" pitchFamily="18" charset="0"/>
                      </a:endParaRPr>
                    </a:p>
                  </a:txBody>
                  <a:tcPr marL="6343" marR="6343" marT="6343" marB="0" anchor="b"/>
                </a:tc>
                <a:extLst>
                  <a:ext uri="{0D108BD9-81ED-4DB2-BD59-A6C34878D82A}">
                    <a16:rowId xmlns:a16="http://schemas.microsoft.com/office/drawing/2014/main" val="4227364925"/>
                  </a:ext>
                </a:extLst>
              </a:tr>
              <a:tr h="291676">
                <a:tc gridSpan="4">
                  <a:txBody>
                    <a:bodyPr/>
                    <a:lstStyle/>
                    <a:p>
                      <a:pPr algn="l" fontAlgn="b"/>
                      <a:r>
                        <a:rPr lang="ru-RU" sz="2800" u="none" strike="noStrike">
                          <a:effectLst/>
                        </a:rPr>
                        <a:t>Усього:</a:t>
                      </a:r>
                      <a:endParaRPr lang="ru-RU" sz="2800" b="1" i="0" u="none" strike="noStrike">
                        <a:solidFill>
                          <a:srgbClr val="000000"/>
                        </a:solidFill>
                        <a:effectLst/>
                        <a:latin typeface="Times New Roman" panose="02020603050405020304" pitchFamily="18" charset="0"/>
                      </a:endParaRPr>
                    </a:p>
                  </a:txBody>
                  <a:tcPr marL="6343" marR="6343" marT="6343" marB="0" anchor="b"/>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fontAlgn="b"/>
                      <a:r>
                        <a:rPr lang="ru-RU" sz="2800" u="none" strike="noStrike" dirty="0">
                          <a:effectLst/>
                        </a:rPr>
                        <a:t>18603,00</a:t>
                      </a:r>
                      <a:endParaRPr lang="ru-RU" sz="2800" b="1" i="0" u="none" strike="noStrike" dirty="0">
                        <a:solidFill>
                          <a:srgbClr val="000000"/>
                        </a:solidFill>
                        <a:effectLst/>
                        <a:latin typeface="Times New Roman" panose="02020603050405020304" pitchFamily="18" charset="0"/>
                      </a:endParaRPr>
                    </a:p>
                  </a:txBody>
                  <a:tcPr marL="6343" marR="6343" marT="6343" marB="0" anchor="b"/>
                </a:tc>
                <a:extLst>
                  <a:ext uri="{0D108BD9-81ED-4DB2-BD59-A6C34878D82A}">
                    <a16:rowId xmlns:a16="http://schemas.microsoft.com/office/drawing/2014/main" val="4265507985"/>
                  </a:ext>
                </a:extLst>
              </a:tr>
              <a:tr h="168331">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extLst>
                  <a:ext uri="{0D108BD9-81ED-4DB2-BD59-A6C34878D82A}">
                    <a16:rowId xmlns:a16="http://schemas.microsoft.com/office/drawing/2014/main" val="2975210126"/>
                  </a:ext>
                </a:extLst>
              </a:tr>
              <a:tr h="168331">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extLst>
                  <a:ext uri="{0D108BD9-81ED-4DB2-BD59-A6C34878D82A}">
                    <a16:rowId xmlns:a16="http://schemas.microsoft.com/office/drawing/2014/main" val="2933849314"/>
                  </a:ext>
                </a:extLst>
              </a:tr>
              <a:tr h="168331">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extLst>
                  <a:ext uri="{0D108BD9-81ED-4DB2-BD59-A6C34878D82A}">
                    <a16:rowId xmlns:a16="http://schemas.microsoft.com/office/drawing/2014/main" val="2231934786"/>
                  </a:ext>
                </a:extLst>
              </a:tr>
              <a:tr h="168331">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dirty="0">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extLst>
                  <a:ext uri="{0D108BD9-81ED-4DB2-BD59-A6C34878D82A}">
                    <a16:rowId xmlns:a16="http://schemas.microsoft.com/office/drawing/2014/main" val="1301946007"/>
                  </a:ext>
                </a:extLst>
              </a:tr>
              <a:tr h="168331">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extLst>
                  <a:ext uri="{0D108BD9-81ED-4DB2-BD59-A6C34878D82A}">
                    <a16:rowId xmlns:a16="http://schemas.microsoft.com/office/drawing/2014/main" val="436956011"/>
                  </a:ext>
                </a:extLst>
              </a:tr>
              <a:tr h="168331">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extLst>
                  <a:ext uri="{0D108BD9-81ED-4DB2-BD59-A6C34878D82A}">
                    <a16:rowId xmlns:a16="http://schemas.microsoft.com/office/drawing/2014/main" val="3885679185"/>
                  </a:ext>
                </a:extLst>
              </a:tr>
              <a:tr h="168331">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dirty="0">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extLst>
                  <a:ext uri="{0D108BD9-81ED-4DB2-BD59-A6C34878D82A}">
                    <a16:rowId xmlns:a16="http://schemas.microsoft.com/office/drawing/2014/main" val="1318048666"/>
                  </a:ext>
                </a:extLst>
              </a:tr>
              <a:tr h="168331">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extLst>
                  <a:ext uri="{0D108BD9-81ED-4DB2-BD59-A6C34878D82A}">
                    <a16:rowId xmlns:a16="http://schemas.microsoft.com/office/drawing/2014/main" val="732534756"/>
                  </a:ext>
                </a:extLst>
              </a:tr>
              <a:tr h="168331">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extLst>
                  <a:ext uri="{0D108BD9-81ED-4DB2-BD59-A6C34878D82A}">
                    <a16:rowId xmlns:a16="http://schemas.microsoft.com/office/drawing/2014/main" val="3005935093"/>
                  </a:ext>
                </a:extLst>
              </a:tr>
              <a:tr h="168331">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ctr" fontAlgn="b"/>
                      <a:endParaRPr lang="ru-RU" sz="900" b="0" i="0" u="none" strike="noStrike">
                        <a:solidFill>
                          <a:srgbClr val="000000"/>
                        </a:solidFill>
                        <a:effectLst/>
                        <a:latin typeface="Calibri" panose="020F0502020204030204" pitchFamily="34" charset="0"/>
                      </a:endParaRPr>
                    </a:p>
                  </a:txBody>
                  <a:tcPr marL="6343" marR="6343" marT="6343" marB="0" anchor="b"/>
                </a:tc>
                <a:extLst>
                  <a:ext uri="{0D108BD9-81ED-4DB2-BD59-A6C34878D82A}">
                    <a16:rowId xmlns:a16="http://schemas.microsoft.com/office/drawing/2014/main" val="3843542455"/>
                  </a:ext>
                </a:extLst>
              </a:tr>
              <a:tr h="168331">
                <a:tc>
                  <a:txBody>
                    <a:bodyPr/>
                    <a:lstStyle/>
                    <a:p>
                      <a:pPr algn="l"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l"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l"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l" fontAlgn="b"/>
                      <a:endParaRPr lang="ru-RU" sz="900" b="0" i="0" u="none" strike="noStrike">
                        <a:solidFill>
                          <a:srgbClr val="000000"/>
                        </a:solidFill>
                        <a:effectLst/>
                        <a:latin typeface="Calibri" panose="020F0502020204030204" pitchFamily="34" charset="0"/>
                      </a:endParaRPr>
                    </a:p>
                  </a:txBody>
                  <a:tcPr marL="6343" marR="6343" marT="6343" marB="0" anchor="b"/>
                </a:tc>
                <a:tc>
                  <a:txBody>
                    <a:bodyPr/>
                    <a:lstStyle/>
                    <a:p>
                      <a:pPr algn="l" fontAlgn="b"/>
                      <a:endParaRPr lang="ru-RU" sz="900" b="0" i="0" u="none" strike="noStrike" dirty="0">
                        <a:solidFill>
                          <a:srgbClr val="000000"/>
                        </a:solidFill>
                        <a:effectLst/>
                        <a:latin typeface="Calibri" panose="020F0502020204030204" pitchFamily="34" charset="0"/>
                      </a:endParaRPr>
                    </a:p>
                  </a:txBody>
                  <a:tcPr marL="6343" marR="6343" marT="6343" marB="0" anchor="b"/>
                </a:tc>
                <a:extLst>
                  <a:ext uri="{0D108BD9-81ED-4DB2-BD59-A6C34878D82A}">
                    <a16:rowId xmlns:a16="http://schemas.microsoft.com/office/drawing/2014/main" val="2797057468"/>
                  </a:ext>
                </a:extLst>
              </a:tr>
            </a:tbl>
          </a:graphicData>
        </a:graphic>
      </p:graphicFrame>
      <p:sp>
        <p:nvSpPr>
          <p:cNvPr id="3" name="Прямоугольник 2">
            <a:hlinkClick r:id="rId2" action="ppaction://hlinksldjump"/>
          </p:cNvPr>
          <p:cNvSpPr/>
          <p:nvPr/>
        </p:nvSpPr>
        <p:spPr>
          <a:xfrm>
            <a:off x="0" y="0"/>
            <a:ext cx="12276083" cy="71785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93617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15739" y="-3042458"/>
            <a:ext cx="6096000" cy="14089883"/>
          </a:xfrm>
          <a:prstGeom prst="rect">
            <a:avLst/>
          </a:prstGeom>
        </p:spPr>
        <p:txBody>
          <a:bodyPr>
            <a:spAutoFit/>
          </a:bodyPr>
          <a:lstStyle/>
          <a:p>
            <a:pPr algn="ctr">
              <a:lnSpc>
                <a:spcPct val="107000"/>
              </a:lnSpc>
              <a:spcAft>
                <a:spcPts val="0"/>
              </a:spcAft>
            </a:pPr>
            <a:r>
              <a:rPr lang="uk-UA"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Інформація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щодо  необхідності  проведення косметичного ремонту по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КЗО «НВО №136»ДМР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 2020 році.</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поверх:</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Біля </a:t>
            </a:r>
            <a:r>
              <a:rPr lang="uk-UA"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каб</a:t>
            </a: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315,коридор  - ремонт відкосів над вікнами, виконання шпаклювальних, </a:t>
            </a:r>
            <a:r>
              <a:rPr lang="uk-UA"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грунтувальних</a:t>
            </a: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та фарбувальних робіт.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Сходовий марш –необхідно проведення ремонту  стелі між 3 та 2 поверхами.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Фарбування панелей на стінах. Обклеювання шпалерами, фарбування стін, оздоблення стелі, шпатлювання і </a:t>
            </a:r>
            <a:r>
              <a:rPr lang="uk-UA"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грунтовка</a:t>
            </a: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стін</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Встановлення освітлення на сходовому маршу.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Ремонт кабінету 320, фарбування стіни біля </a:t>
            </a:r>
            <a:r>
              <a:rPr lang="uk-UA"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каб</a:t>
            </a: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320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Фарбування стін початкової школи 3 поверху, демонтаж «шведської стіни».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поверх:</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Коридор   - ремонт відкосів над вікнами(шпаклювання, фарбування).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Біля актового залу фарбування стіни, з демонтажем </a:t>
            </a:r>
            <a:r>
              <a:rPr lang="uk-UA"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карнізу</a:t>
            </a: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Заміна оздоблювального матеріалу дверей актового залу (заміна дверей)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Перехід до </a:t>
            </a:r>
            <a:r>
              <a:rPr lang="uk-UA"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каб</a:t>
            </a: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224 ,фарбування стін та обклеювання шпалерами, ремонт стелі, підвіконня.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Поклейка</a:t>
            </a: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нових  шпалер.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Закладання вибоїн у бетонних сходах, сходових площадках.</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Фарбування стін початкової школи 2 поверху</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«Початкова школа» - </a:t>
            </a: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uk-UA"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каб</a:t>
            </a: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216,217 – ремонт покриття підлоги або укладку нового (укладання лінолеуму, вирівнювання),  фарбування старих дверей до  дитячої спальні. Часткова заміна освітлення. ремонт відкосів над вікнами(шпаклювання, фарбування),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поверх: </a:t>
            </a: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встановлення додаткового освітлення біля </a:t>
            </a:r>
            <a:r>
              <a:rPr lang="uk-UA"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каб</a:t>
            </a: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113,114, коридор –бібліотеки та кабінету трудового навчання.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Перехід до початкової школи –біля медичного кабінету – ремонт стелі, евакуаційний вихід №3 –фарбування стін.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Заміна несправних віконних і дверних приладів.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45427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0" fill="hold"/>
                                        <p:tgtEl>
                                          <p:spTgt spid="3"/>
                                        </p:tgtEl>
                                        <p:attrNameLst>
                                          <p:attrName>ppt_x</p:attrName>
                                        </p:attrNameLst>
                                      </p:cBhvr>
                                      <p:tavLst>
                                        <p:tav tm="0">
                                          <p:val>
                                            <p:strVal val="#ppt_x"/>
                                          </p:val>
                                        </p:tav>
                                        <p:tav tm="100000">
                                          <p:val>
                                            <p:strVal val="#ppt_x"/>
                                          </p:val>
                                        </p:tav>
                                      </p:tavLst>
                                    </p:anim>
                                    <p:anim calcmode="lin" valueType="num">
                                      <p:cBhvr>
                                        <p:cTn id="8" dur="20000" fill="hold"/>
                                        <p:tgtEl>
                                          <p:spTgt spid="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4" y="0"/>
            <a:ext cx="12160332" cy="6858000"/>
          </a:xfrm>
          <a:prstGeom prst="rect">
            <a:avLst/>
          </a:prstGeom>
        </p:spPr>
      </p:pic>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0" name="Рисунок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834" y="0"/>
            <a:ext cx="12160332" cy="6858000"/>
          </a:xfrm>
          <a:prstGeom prst="rect">
            <a:avLst/>
          </a:prstGeom>
        </p:spPr>
      </p:pic>
      <p:pic>
        <p:nvPicPr>
          <p:cNvPr id="11" name="Рисунок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2" name="Рисунок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pic>
        <p:nvPicPr>
          <p:cNvPr id="13" name="Рисунок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14" name="Рисунок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15" name="Рисунок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16" name="Рисунок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11951" y="0"/>
            <a:ext cx="3168098" cy="6858000"/>
          </a:xfrm>
          <a:prstGeom prst="rect">
            <a:avLst/>
          </a:prstGeom>
        </p:spPr>
      </p:pic>
      <p:pic>
        <p:nvPicPr>
          <p:cNvPr id="17" name="Рисунок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22757" y="0"/>
            <a:ext cx="9146485" cy="6858000"/>
          </a:xfrm>
          <a:prstGeom prst="rect">
            <a:avLst/>
          </a:prstGeom>
        </p:spPr>
      </p:pic>
      <p:pic>
        <p:nvPicPr>
          <p:cNvPr id="18" name="Рисунок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2757" y="0"/>
            <a:ext cx="9146485" cy="6858000"/>
          </a:xfrm>
          <a:prstGeom prst="rect">
            <a:avLst/>
          </a:prstGeom>
        </p:spPr>
      </p:pic>
      <p:pic>
        <p:nvPicPr>
          <p:cNvPr id="19" name="Рисунок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20" name="Рисунок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26937" y="0"/>
            <a:ext cx="5138125" cy="6858000"/>
          </a:xfrm>
          <a:prstGeom prst="rect">
            <a:avLst/>
          </a:prstGeom>
        </p:spPr>
      </p:pic>
      <p:pic>
        <p:nvPicPr>
          <p:cNvPr id="21" name="Рисунок 2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2" name="Рисунок 2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pic>
        <p:nvPicPr>
          <p:cNvPr id="23" name="Рисунок 2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24" name="Рисунок 2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5" name="Рисунок 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26" name="Рисунок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27" name="Рисунок 2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28" name="Рисунок 2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9" name="Рисунок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30" name="Рисунок 2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31" name="Рисунок 30"/>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32" name="Рисунок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3" name="Рисунок 32"/>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4" name="Рисунок 33"/>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35" name="Рисунок 34"/>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36" name="Рисунок 35"/>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37" name="Рисунок 36"/>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38" name="Рисунок 37"/>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39" name="Рисунок 38"/>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40" name="Рисунок 39"/>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41" name="Рисунок 40"/>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2" name="Рисунок 4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43" name="Рисунок 42"/>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44" name="Рисунок 43"/>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45" name="Рисунок 44"/>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46" name="Рисунок 45"/>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47" name="Рисунок 46"/>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48" name="Рисунок 47"/>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49" name="Рисунок 48"/>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50" name="Рисунок 49"/>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51" name="Рисунок 50"/>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52" name="Рисунок 51"/>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53" name="Рисунок 52"/>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97081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fltVal val="0"/>
                                          </p:val>
                                        </p:tav>
                                        <p:tav tm="100000">
                                          <p:val>
                                            <p:strVal val="#ppt_w"/>
                                          </p:val>
                                        </p:tav>
                                      </p:tavLst>
                                    </p:anim>
                                    <p:anim calcmode="lin" valueType="num">
                                      <p:cBhvr>
                                        <p:cTn id="14" dur="2000" fill="hold"/>
                                        <p:tgtEl>
                                          <p:spTgt spid="3"/>
                                        </p:tgtEl>
                                        <p:attrNameLst>
                                          <p:attrName>ppt_h</p:attrName>
                                        </p:attrNameLst>
                                      </p:cBhvr>
                                      <p:tavLst>
                                        <p:tav tm="0">
                                          <p:val>
                                            <p:fltVal val="0"/>
                                          </p:val>
                                        </p:tav>
                                        <p:tav tm="100000">
                                          <p:val>
                                            <p:strVal val="#ppt_h"/>
                                          </p:val>
                                        </p:tav>
                                      </p:tavLst>
                                    </p:anim>
                                    <p:animEffect transition="in" filter="fade">
                                      <p:cBhvr>
                                        <p:cTn id="15" dur="2000"/>
                                        <p:tgtEl>
                                          <p:spTgt spid="3"/>
                                        </p:tgtEl>
                                      </p:cBhvr>
                                    </p:animEffect>
                                  </p:childTnLst>
                                </p:cTn>
                              </p:par>
                            </p:childTnLst>
                          </p:cTn>
                        </p:par>
                        <p:par>
                          <p:cTn id="16" fill="hold">
                            <p:stCondLst>
                              <p:cond delay="4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2000" fill="hold"/>
                                        <p:tgtEl>
                                          <p:spTgt spid="4"/>
                                        </p:tgtEl>
                                        <p:attrNameLst>
                                          <p:attrName>ppt_w</p:attrName>
                                        </p:attrNameLst>
                                      </p:cBhvr>
                                      <p:tavLst>
                                        <p:tav tm="0">
                                          <p:val>
                                            <p:fltVal val="0"/>
                                          </p:val>
                                        </p:tav>
                                        <p:tav tm="100000">
                                          <p:val>
                                            <p:strVal val="#ppt_w"/>
                                          </p:val>
                                        </p:tav>
                                      </p:tavLst>
                                    </p:anim>
                                    <p:anim calcmode="lin" valueType="num">
                                      <p:cBhvr>
                                        <p:cTn id="20" dur="2000" fill="hold"/>
                                        <p:tgtEl>
                                          <p:spTgt spid="4"/>
                                        </p:tgtEl>
                                        <p:attrNameLst>
                                          <p:attrName>ppt_h</p:attrName>
                                        </p:attrNameLst>
                                      </p:cBhvr>
                                      <p:tavLst>
                                        <p:tav tm="0">
                                          <p:val>
                                            <p:fltVal val="0"/>
                                          </p:val>
                                        </p:tav>
                                        <p:tav tm="100000">
                                          <p:val>
                                            <p:strVal val="#ppt_h"/>
                                          </p:val>
                                        </p:tav>
                                      </p:tavLst>
                                    </p:anim>
                                    <p:animEffect transition="in" filter="fade">
                                      <p:cBhvr>
                                        <p:cTn id="21" dur="2000"/>
                                        <p:tgtEl>
                                          <p:spTgt spid="4"/>
                                        </p:tgtEl>
                                      </p:cBhvr>
                                    </p:animEffect>
                                  </p:childTnLst>
                                </p:cTn>
                              </p:par>
                            </p:childTnLst>
                          </p:cTn>
                        </p:par>
                        <p:par>
                          <p:cTn id="22" fill="hold">
                            <p:stCondLst>
                              <p:cond delay="60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2000" fill="hold"/>
                                        <p:tgtEl>
                                          <p:spTgt spid="5"/>
                                        </p:tgtEl>
                                        <p:attrNameLst>
                                          <p:attrName>ppt_w</p:attrName>
                                        </p:attrNameLst>
                                      </p:cBhvr>
                                      <p:tavLst>
                                        <p:tav tm="0">
                                          <p:val>
                                            <p:fltVal val="0"/>
                                          </p:val>
                                        </p:tav>
                                        <p:tav tm="100000">
                                          <p:val>
                                            <p:strVal val="#ppt_w"/>
                                          </p:val>
                                        </p:tav>
                                      </p:tavLst>
                                    </p:anim>
                                    <p:anim calcmode="lin" valueType="num">
                                      <p:cBhvr>
                                        <p:cTn id="26" dur="2000" fill="hold"/>
                                        <p:tgtEl>
                                          <p:spTgt spid="5"/>
                                        </p:tgtEl>
                                        <p:attrNameLst>
                                          <p:attrName>ppt_h</p:attrName>
                                        </p:attrNameLst>
                                      </p:cBhvr>
                                      <p:tavLst>
                                        <p:tav tm="0">
                                          <p:val>
                                            <p:fltVal val="0"/>
                                          </p:val>
                                        </p:tav>
                                        <p:tav tm="100000">
                                          <p:val>
                                            <p:strVal val="#ppt_h"/>
                                          </p:val>
                                        </p:tav>
                                      </p:tavLst>
                                    </p:anim>
                                    <p:animEffect transition="in" filter="fade">
                                      <p:cBhvr>
                                        <p:cTn id="27" dur="2000"/>
                                        <p:tgtEl>
                                          <p:spTgt spid="5"/>
                                        </p:tgtEl>
                                      </p:cBhvr>
                                    </p:animEffect>
                                  </p:childTnLst>
                                </p:cTn>
                              </p:par>
                            </p:childTnLst>
                          </p:cTn>
                        </p:par>
                        <p:par>
                          <p:cTn id="28" fill="hold">
                            <p:stCondLst>
                              <p:cond delay="8000"/>
                            </p:stCondLst>
                            <p:childTnLst>
                              <p:par>
                                <p:cTn id="29" presetID="53"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2000" fill="hold"/>
                                        <p:tgtEl>
                                          <p:spTgt spid="6"/>
                                        </p:tgtEl>
                                        <p:attrNameLst>
                                          <p:attrName>ppt_w</p:attrName>
                                        </p:attrNameLst>
                                      </p:cBhvr>
                                      <p:tavLst>
                                        <p:tav tm="0">
                                          <p:val>
                                            <p:fltVal val="0"/>
                                          </p:val>
                                        </p:tav>
                                        <p:tav tm="100000">
                                          <p:val>
                                            <p:strVal val="#ppt_w"/>
                                          </p:val>
                                        </p:tav>
                                      </p:tavLst>
                                    </p:anim>
                                    <p:anim calcmode="lin" valueType="num">
                                      <p:cBhvr>
                                        <p:cTn id="32" dur="2000" fill="hold"/>
                                        <p:tgtEl>
                                          <p:spTgt spid="6"/>
                                        </p:tgtEl>
                                        <p:attrNameLst>
                                          <p:attrName>ppt_h</p:attrName>
                                        </p:attrNameLst>
                                      </p:cBhvr>
                                      <p:tavLst>
                                        <p:tav tm="0">
                                          <p:val>
                                            <p:fltVal val="0"/>
                                          </p:val>
                                        </p:tav>
                                        <p:tav tm="100000">
                                          <p:val>
                                            <p:strVal val="#ppt_h"/>
                                          </p:val>
                                        </p:tav>
                                      </p:tavLst>
                                    </p:anim>
                                    <p:animEffect transition="in" filter="fade">
                                      <p:cBhvr>
                                        <p:cTn id="33" dur="2000"/>
                                        <p:tgtEl>
                                          <p:spTgt spid="6"/>
                                        </p:tgtEl>
                                      </p:cBhvr>
                                    </p:animEffect>
                                  </p:childTnLst>
                                </p:cTn>
                              </p:par>
                            </p:childTnLst>
                          </p:cTn>
                        </p:par>
                        <p:par>
                          <p:cTn id="34" fill="hold">
                            <p:stCondLst>
                              <p:cond delay="10000"/>
                            </p:stCondLst>
                            <p:childTnLst>
                              <p:par>
                                <p:cTn id="35" presetID="5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2000" fill="hold"/>
                                        <p:tgtEl>
                                          <p:spTgt spid="7"/>
                                        </p:tgtEl>
                                        <p:attrNameLst>
                                          <p:attrName>ppt_w</p:attrName>
                                        </p:attrNameLst>
                                      </p:cBhvr>
                                      <p:tavLst>
                                        <p:tav tm="0">
                                          <p:val>
                                            <p:fltVal val="0"/>
                                          </p:val>
                                        </p:tav>
                                        <p:tav tm="100000">
                                          <p:val>
                                            <p:strVal val="#ppt_w"/>
                                          </p:val>
                                        </p:tav>
                                      </p:tavLst>
                                    </p:anim>
                                    <p:anim calcmode="lin" valueType="num">
                                      <p:cBhvr>
                                        <p:cTn id="38" dur="2000" fill="hold"/>
                                        <p:tgtEl>
                                          <p:spTgt spid="7"/>
                                        </p:tgtEl>
                                        <p:attrNameLst>
                                          <p:attrName>ppt_h</p:attrName>
                                        </p:attrNameLst>
                                      </p:cBhvr>
                                      <p:tavLst>
                                        <p:tav tm="0">
                                          <p:val>
                                            <p:fltVal val="0"/>
                                          </p:val>
                                        </p:tav>
                                        <p:tav tm="100000">
                                          <p:val>
                                            <p:strVal val="#ppt_h"/>
                                          </p:val>
                                        </p:tav>
                                      </p:tavLst>
                                    </p:anim>
                                    <p:animEffect transition="in" filter="fade">
                                      <p:cBhvr>
                                        <p:cTn id="39" dur="2000"/>
                                        <p:tgtEl>
                                          <p:spTgt spid="7"/>
                                        </p:tgtEl>
                                      </p:cBhvr>
                                    </p:animEffect>
                                  </p:childTnLst>
                                </p:cTn>
                              </p:par>
                            </p:childTnLst>
                          </p:cTn>
                        </p:par>
                        <p:par>
                          <p:cTn id="40" fill="hold">
                            <p:stCondLst>
                              <p:cond delay="1200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2000" fill="hold"/>
                                        <p:tgtEl>
                                          <p:spTgt spid="8"/>
                                        </p:tgtEl>
                                        <p:attrNameLst>
                                          <p:attrName>ppt_w</p:attrName>
                                        </p:attrNameLst>
                                      </p:cBhvr>
                                      <p:tavLst>
                                        <p:tav tm="0">
                                          <p:val>
                                            <p:fltVal val="0"/>
                                          </p:val>
                                        </p:tav>
                                        <p:tav tm="100000">
                                          <p:val>
                                            <p:strVal val="#ppt_w"/>
                                          </p:val>
                                        </p:tav>
                                      </p:tavLst>
                                    </p:anim>
                                    <p:anim calcmode="lin" valueType="num">
                                      <p:cBhvr>
                                        <p:cTn id="44" dur="2000" fill="hold"/>
                                        <p:tgtEl>
                                          <p:spTgt spid="8"/>
                                        </p:tgtEl>
                                        <p:attrNameLst>
                                          <p:attrName>ppt_h</p:attrName>
                                        </p:attrNameLst>
                                      </p:cBhvr>
                                      <p:tavLst>
                                        <p:tav tm="0">
                                          <p:val>
                                            <p:fltVal val="0"/>
                                          </p:val>
                                        </p:tav>
                                        <p:tav tm="100000">
                                          <p:val>
                                            <p:strVal val="#ppt_h"/>
                                          </p:val>
                                        </p:tav>
                                      </p:tavLst>
                                    </p:anim>
                                    <p:animEffect transition="in" filter="fade">
                                      <p:cBhvr>
                                        <p:cTn id="45" dur="2000"/>
                                        <p:tgtEl>
                                          <p:spTgt spid="8"/>
                                        </p:tgtEl>
                                      </p:cBhvr>
                                    </p:animEffect>
                                  </p:childTnLst>
                                </p:cTn>
                              </p:par>
                            </p:childTnLst>
                          </p:cTn>
                        </p:par>
                        <p:par>
                          <p:cTn id="46" fill="hold">
                            <p:stCondLst>
                              <p:cond delay="14000"/>
                            </p:stCondLst>
                            <p:childTnLst>
                              <p:par>
                                <p:cTn id="47" presetID="53" presetClass="entr" presetSubtype="16"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2000" fill="hold"/>
                                        <p:tgtEl>
                                          <p:spTgt spid="9"/>
                                        </p:tgtEl>
                                        <p:attrNameLst>
                                          <p:attrName>ppt_w</p:attrName>
                                        </p:attrNameLst>
                                      </p:cBhvr>
                                      <p:tavLst>
                                        <p:tav tm="0">
                                          <p:val>
                                            <p:fltVal val="0"/>
                                          </p:val>
                                        </p:tav>
                                        <p:tav tm="100000">
                                          <p:val>
                                            <p:strVal val="#ppt_w"/>
                                          </p:val>
                                        </p:tav>
                                      </p:tavLst>
                                    </p:anim>
                                    <p:anim calcmode="lin" valueType="num">
                                      <p:cBhvr>
                                        <p:cTn id="50" dur="2000" fill="hold"/>
                                        <p:tgtEl>
                                          <p:spTgt spid="9"/>
                                        </p:tgtEl>
                                        <p:attrNameLst>
                                          <p:attrName>ppt_h</p:attrName>
                                        </p:attrNameLst>
                                      </p:cBhvr>
                                      <p:tavLst>
                                        <p:tav tm="0">
                                          <p:val>
                                            <p:fltVal val="0"/>
                                          </p:val>
                                        </p:tav>
                                        <p:tav tm="100000">
                                          <p:val>
                                            <p:strVal val="#ppt_h"/>
                                          </p:val>
                                        </p:tav>
                                      </p:tavLst>
                                    </p:anim>
                                    <p:animEffect transition="in" filter="fade">
                                      <p:cBhvr>
                                        <p:cTn id="51" dur="2000"/>
                                        <p:tgtEl>
                                          <p:spTgt spid="9"/>
                                        </p:tgtEl>
                                      </p:cBhvr>
                                    </p:animEffect>
                                  </p:childTnLst>
                                </p:cTn>
                              </p:par>
                            </p:childTnLst>
                          </p:cTn>
                        </p:par>
                        <p:par>
                          <p:cTn id="52" fill="hold">
                            <p:stCondLst>
                              <p:cond delay="16000"/>
                            </p:stCondLst>
                            <p:childTnLst>
                              <p:par>
                                <p:cTn id="53" presetID="53" presetClass="entr" presetSubtype="16"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2000" fill="hold"/>
                                        <p:tgtEl>
                                          <p:spTgt spid="10"/>
                                        </p:tgtEl>
                                        <p:attrNameLst>
                                          <p:attrName>ppt_w</p:attrName>
                                        </p:attrNameLst>
                                      </p:cBhvr>
                                      <p:tavLst>
                                        <p:tav tm="0">
                                          <p:val>
                                            <p:fltVal val="0"/>
                                          </p:val>
                                        </p:tav>
                                        <p:tav tm="100000">
                                          <p:val>
                                            <p:strVal val="#ppt_w"/>
                                          </p:val>
                                        </p:tav>
                                      </p:tavLst>
                                    </p:anim>
                                    <p:anim calcmode="lin" valueType="num">
                                      <p:cBhvr>
                                        <p:cTn id="56" dur="2000" fill="hold"/>
                                        <p:tgtEl>
                                          <p:spTgt spid="10"/>
                                        </p:tgtEl>
                                        <p:attrNameLst>
                                          <p:attrName>ppt_h</p:attrName>
                                        </p:attrNameLst>
                                      </p:cBhvr>
                                      <p:tavLst>
                                        <p:tav tm="0">
                                          <p:val>
                                            <p:fltVal val="0"/>
                                          </p:val>
                                        </p:tav>
                                        <p:tav tm="100000">
                                          <p:val>
                                            <p:strVal val="#ppt_h"/>
                                          </p:val>
                                        </p:tav>
                                      </p:tavLst>
                                    </p:anim>
                                    <p:animEffect transition="in" filter="fade">
                                      <p:cBhvr>
                                        <p:cTn id="57" dur="2000"/>
                                        <p:tgtEl>
                                          <p:spTgt spid="10"/>
                                        </p:tgtEl>
                                      </p:cBhvr>
                                    </p:animEffect>
                                  </p:childTnLst>
                                </p:cTn>
                              </p:par>
                            </p:childTnLst>
                          </p:cTn>
                        </p:par>
                        <p:par>
                          <p:cTn id="58" fill="hold">
                            <p:stCondLst>
                              <p:cond delay="18000"/>
                            </p:stCondLst>
                            <p:childTnLst>
                              <p:par>
                                <p:cTn id="59" presetID="53" presetClass="entr" presetSubtype="16"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2000" fill="hold"/>
                                        <p:tgtEl>
                                          <p:spTgt spid="11"/>
                                        </p:tgtEl>
                                        <p:attrNameLst>
                                          <p:attrName>ppt_w</p:attrName>
                                        </p:attrNameLst>
                                      </p:cBhvr>
                                      <p:tavLst>
                                        <p:tav tm="0">
                                          <p:val>
                                            <p:fltVal val="0"/>
                                          </p:val>
                                        </p:tav>
                                        <p:tav tm="100000">
                                          <p:val>
                                            <p:strVal val="#ppt_w"/>
                                          </p:val>
                                        </p:tav>
                                      </p:tavLst>
                                    </p:anim>
                                    <p:anim calcmode="lin" valueType="num">
                                      <p:cBhvr>
                                        <p:cTn id="62" dur="2000" fill="hold"/>
                                        <p:tgtEl>
                                          <p:spTgt spid="11"/>
                                        </p:tgtEl>
                                        <p:attrNameLst>
                                          <p:attrName>ppt_h</p:attrName>
                                        </p:attrNameLst>
                                      </p:cBhvr>
                                      <p:tavLst>
                                        <p:tav tm="0">
                                          <p:val>
                                            <p:fltVal val="0"/>
                                          </p:val>
                                        </p:tav>
                                        <p:tav tm="100000">
                                          <p:val>
                                            <p:strVal val="#ppt_h"/>
                                          </p:val>
                                        </p:tav>
                                      </p:tavLst>
                                    </p:anim>
                                    <p:animEffect transition="in" filter="fade">
                                      <p:cBhvr>
                                        <p:cTn id="63" dur="2000"/>
                                        <p:tgtEl>
                                          <p:spTgt spid="11"/>
                                        </p:tgtEl>
                                      </p:cBhvr>
                                    </p:animEffect>
                                  </p:childTnLst>
                                </p:cTn>
                              </p:par>
                            </p:childTnLst>
                          </p:cTn>
                        </p:par>
                        <p:par>
                          <p:cTn id="64" fill="hold">
                            <p:stCondLst>
                              <p:cond delay="20000"/>
                            </p:stCondLst>
                            <p:childTnLst>
                              <p:par>
                                <p:cTn id="65" presetID="53" presetClass="entr" presetSubtype="16"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2000" fill="hold"/>
                                        <p:tgtEl>
                                          <p:spTgt spid="12"/>
                                        </p:tgtEl>
                                        <p:attrNameLst>
                                          <p:attrName>ppt_w</p:attrName>
                                        </p:attrNameLst>
                                      </p:cBhvr>
                                      <p:tavLst>
                                        <p:tav tm="0">
                                          <p:val>
                                            <p:fltVal val="0"/>
                                          </p:val>
                                        </p:tav>
                                        <p:tav tm="100000">
                                          <p:val>
                                            <p:strVal val="#ppt_w"/>
                                          </p:val>
                                        </p:tav>
                                      </p:tavLst>
                                    </p:anim>
                                    <p:anim calcmode="lin" valueType="num">
                                      <p:cBhvr>
                                        <p:cTn id="68" dur="2000" fill="hold"/>
                                        <p:tgtEl>
                                          <p:spTgt spid="12"/>
                                        </p:tgtEl>
                                        <p:attrNameLst>
                                          <p:attrName>ppt_h</p:attrName>
                                        </p:attrNameLst>
                                      </p:cBhvr>
                                      <p:tavLst>
                                        <p:tav tm="0">
                                          <p:val>
                                            <p:fltVal val="0"/>
                                          </p:val>
                                        </p:tav>
                                        <p:tav tm="100000">
                                          <p:val>
                                            <p:strVal val="#ppt_h"/>
                                          </p:val>
                                        </p:tav>
                                      </p:tavLst>
                                    </p:anim>
                                    <p:animEffect transition="in" filter="fade">
                                      <p:cBhvr>
                                        <p:cTn id="69" dur="2000"/>
                                        <p:tgtEl>
                                          <p:spTgt spid="12"/>
                                        </p:tgtEl>
                                      </p:cBhvr>
                                    </p:animEffect>
                                  </p:childTnLst>
                                </p:cTn>
                              </p:par>
                            </p:childTnLst>
                          </p:cTn>
                        </p:par>
                        <p:par>
                          <p:cTn id="70" fill="hold">
                            <p:stCondLst>
                              <p:cond delay="22000"/>
                            </p:stCondLst>
                            <p:childTnLst>
                              <p:par>
                                <p:cTn id="71" presetID="53" presetClass="entr" presetSubtype="16" fill="hold"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2000" fill="hold"/>
                                        <p:tgtEl>
                                          <p:spTgt spid="13"/>
                                        </p:tgtEl>
                                        <p:attrNameLst>
                                          <p:attrName>ppt_w</p:attrName>
                                        </p:attrNameLst>
                                      </p:cBhvr>
                                      <p:tavLst>
                                        <p:tav tm="0">
                                          <p:val>
                                            <p:fltVal val="0"/>
                                          </p:val>
                                        </p:tav>
                                        <p:tav tm="100000">
                                          <p:val>
                                            <p:strVal val="#ppt_w"/>
                                          </p:val>
                                        </p:tav>
                                      </p:tavLst>
                                    </p:anim>
                                    <p:anim calcmode="lin" valueType="num">
                                      <p:cBhvr>
                                        <p:cTn id="74" dur="2000" fill="hold"/>
                                        <p:tgtEl>
                                          <p:spTgt spid="13"/>
                                        </p:tgtEl>
                                        <p:attrNameLst>
                                          <p:attrName>ppt_h</p:attrName>
                                        </p:attrNameLst>
                                      </p:cBhvr>
                                      <p:tavLst>
                                        <p:tav tm="0">
                                          <p:val>
                                            <p:fltVal val="0"/>
                                          </p:val>
                                        </p:tav>
                                        <p:tav tm="100000">
                                          <p:val>
                                            <p:strVal val="#ppt_h"/>
                                          </p:val>
                                        </p:tav>
                                      </p:tavLst>
                                    </p:anim>
                                    <p:animEffect transition="in" filter="fade">
                                      <p:cBhvr>
                                        <p:cTn id="75" dur="2000"/>
                                        <p:tgtEl>
                                          <p:spTgt spid="13"/>
                                        </p:tgtEl>
                                      </p:cBhvr>
                                    </p:animEffect>
                                  </p:childTnLst>
                                </p:cTn>
                              </p:par>
                            </p:childTnLst>
                          </p:cTn>
                        </p:par>
                        <p:par>
                          <p:cTn id="76" fill="hold">
                            <p:stCondLst>
                              <p:cond delay="24000"/>
                            </p:stCondLst>
                            <p:childTnLst>
                              <p:par>
                                <p:cTn id="77" presetID="53" presetClass="entr" presetSubtype="16"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2000" fill="hold"/>
                                        <p:tgtEl>
                                          <p:spTgt spid="14"/>
                                        </p:tgtEl>
                                        <p:attrNameLst>
                                          <p:attrName>ppt_w</p:attrName>
                                        </p:attrNameLst>
                                      </p:cBhvr>
                                      <p:tavLst>
                                        <p:tav tm="0">
                                          <p:val>
                                            <p:fltVal val="0"/>
                                          </p:val>
                                        </p:tav>
                                        <p:tav tm="100000">
                                          <p:val>
                                            <p:strVal val="#ppt_w"/>
                                          </p:val>
                                        </p:tav>
                                      </p:tavLst>
                                    </p:anim>
                                    <p:anim calcmode="lin" valueType="num">
                                      <p:cBhvr>
                                        <p:cTn id="80" dur="2000" fill="hold"/>
                                        <p:tgtEl>
                                          <p:spTgt spid="14"/>
                                        </p:tgtEl>
                                        <p:attrNameLst>
                                          <p:attrName>ppt_h</p:attrName>
                                        </p:attrNameLst>
                                      </p:cBhvr>
                                      <p:tavLst>
                                        <p:tav tm="0">
                                          <p:val>
                                            <p:fltVal val="0"/>
                                          </p:val>
                                        </p:tav>
                                        <p:tav tm="100000">
                                          <p:val>
                                            <p:strVal val="#ppt_h"/>
                                          </p:val>
                                        </p:tav>
                                      </p:tavLst>
                                    </p:anim>
                                    <p:animEffect transition="in" filter="fade">
                                      <p:cBhvr>
                                        <p:cTn id="81" dur="2000"/>
                                        <p:tgtEl>
                                          <p:spTgt spid="14"/>
                                        </p:tgtEl>
                                      </p:cBhvr>
                                    </p:animEffect>
                                  </p:childTnLst>
                                </p:cTn>
                              </p:par>
                            </p:childTnLst>
                          </p:cTn>
                        </p:par>
                        <p:par>
                          <p:cTn id="82" fill="hold">
                            <p:stCondLst>
                              <p:cond delay="26000"/>
                            </p:stCondLst>
                            <p:childTnLst>
                              <p:par>
                                <p:cTn id="83" presetID="53" presetClass="entr" presetSubtype="16" fill="hold" nodeType="after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p:cTn id="85" dur="2000" fill="hold"/>
                                        <p:tgtEl>
                                          <p:spTgt spid="15"/>
                                        </p:tgtEl>
                                        <p:attrNameLst>
                                          <p:attrName>ppt_w</p:attrName>
                                        </p:attrNameLst>
                                      </p:cBhvr>
                                      <p:tavLst>
                                        <p:tav tm="0">
                                          <p:val>
                                            <p:fltVal val="0"/>
                                          </p:val>
                                        </p:tav>
                                        <p:tav tm="100000">
                                          <p:val>
                                            <p:strVal val="#ppt_w"/>
                                          </p:val>
                                        </p:tav>
                                      </p:tavLst>
                                    </p:anim>
                                    <p:anim calcmode="lin" valueType="num">
                                      <p:cBhvr>
                                        <p:cTn id="86" dur="2000" fill="hold"/>
                                        <p:tgtEl>
                                          <p:spTgt spid="15"/>
                                        </p:tgtEl>
                                        <p:attrNameLst>
                                          <p:attrName>ppt_h</p:attrName>
                                        </p:attrNameLst>
                                      </p:cBhvr>
                                      <p:tavLst>
                                        <p:tav tm="0">
                                          <p:val>
                                            <p:fltVal val="0"/>
                                          </p:val>
                                        </p:tav>
                                        <p:tav tm="100000">
                                          <p:val>
                                            <p:strVal val="#ppt_h"/>
                                          </p:val>
                                        </p:tav>
                                      </p:tavLst>
                                    </p:anim>
                                    <p:animEffect transition="in" filter="fade">
                                      <p:cBhvr>
                                        <p:cTn id="87" dur="2000"/>
                                        <p:tgtEl>
                                          <p:spTgt spid="15"/>
                                        </p:tgtEl>
                                      </p:cBhvr>
                                    </p:animEffect>
                                  </p:childTnLst>
                                </p:cTn>
                              </p:par>
                            </p:childTnLst>
                          </p:cTn>
                        </p:par>
                        <p:par>
                          <p:cTn id="88" fill="hold">
                            <p:stCondLst>
                              <p:cond delay="28000"/>
                            </p:stCondLst>
                            <p:childTnLst>
                              <p:par>
                                <p:cTn id="89" presetID="53" presetClass="entr" presetSubtype="16" fill="hold" nodeType="after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2000" fill="hold"/>
                                        <p:tgtEl>
                                          <p:spTgt spid="16"/>
                                        </p:tgtEl>
                                        <p:attrNameLst>
                                          <p:attrName>ppt_w</p:attrName>
                                        </p:attrNameLst>
                                      </p:cBhvr>
                                      <p:tavLst>
                                        <p:tav tm="0">
                                          <p:val>
                                            <p:fltVal val="0"/>
                                          </p:val>
                                        </p:tav>
                                        <p:tav tm="100000">
                                          <p:val>
                                            <p:strVal val="#ppt_w"/>
                                          </p:val>
                                        </p:tav>
                                      </p:tavLst>
                                    </p:anim>
                                    <p:anim calcmode="lin" valueType="num">
                                      <p:cBhvr>
                                        <p:cTn id="92" dur="2000" fill="hold"/>
                                        <p:tgtEl>
                                          <p:spTgt spid="16"/>
                                        </p:tgtEl>
                                        <p:attrNameLst>
                                          <p:attrName>ppt_h</p:attrName>
                                        </p:attrNameLst>
                                      </p:cBhvr>
                                      <p:tavLst>
                                        <p:tav tm="0">
                                          <p:val>
                                            <p:fltVal val="0"/>
                                          </p:val>
                                        </p:tav>
                                        <p:tav tm="100000">
                                          <p:val>
                                            <p:strVal val="#ppt_h"/>
                                          </p:val>
                                        </p:tav>
                                      </p:tavLst>
                                    </p:anim>
                                    <p:animEffect transition="in" filter="fade">
                                      <p:cBhvr>
                                        <p:cTn id="93" dur="2000"/>
                                        <p:tgtEl>
                                          <p:spTgt spid="16"/>
                                        </p:tgtEl>
                                      </p:cBhvr>
                                    </p:animEffect>
                                  </p:childTnLst>
                                </p:cTn>
                              </p:par>
                            </p:childTnLst>
                          </p:cTn>
                        </p:par>
                        <p:par>
                          <p:cTn id="94" fill="hold">
                            <p:stCondLst>
                              <p:cond delay="30000"/>
                            </p:stCondLst>
                            <p:childTnLst>
                              <p:par>
                                <p:cTn id="95" presetID="53" presetClass="entr" presetSubtype="16" fill="hold" nodeType="after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p:cTn id="97" dur="2000" fill="hold"/>
                                        <p:tgtEl>
                                          <p:spTgt spid="17"/>
                                        </p:tgtEl>
                                        <p:attrNameLst>
                                          <p:attrName>ppt_w</p:attrName>
                                        </p:attrNameLst>
                                      </p:cBhvr>
                                      <p:tavLst>
                                        <p:tav tm="0">
                                          <p:val>
                                            <p:fltVal val="0"/>
                                          </p:val>
                                        </p:tav>
                                        <p:tav tm="100000">
                                          <p:val>
                                            <p:strVal val="#ppt_w"/>
                                          </p:val>
                                        </p:tav>
                                      </p:tavLst>
                                    </p:anim>
                                    <p:anim calcmode="lin" valueType="num">
                                      <p:cBhvr>
                                        <p:cTn id="98" dur="2000" fill="hold"/>
                                        <p:tgtEl>
                                          <p:spTgt spid="17"/>
                                        </p:tgtEl>
                                        <p:attrNameLst>
                                          <p:attrName>ppt_h</p:attrName>
                                        </p:attrNameLst>
                                      </p:cBhvr>
                                      <p:tavLst>
                                        <p:tav tm="0">
                                          <p:val>
                                            <p:fltVal val="0"/>
                                          </p:val>
                                        </p:tav>
                                        <p:tav tm="100000">
                                          <p:val>
                                            <p:strVal val="#ppt_h"/>
                                          </p:val>
                                        </p:tav>
                                      </p:tavLst>
                                    </p:anim>
                                    <p:animEffect transition="in" filter="fade">
                                      <p:cBhvr>
                                        <p:cTn id="99" dur="2000"/>
                                        <p:tgtEl>
                                          <p:spTgt spid="17"/>
                                        </p:tgtEl>
                                      </p:cBhvr>
                                    </p:animEffect>
                                  </p:childTnLst>
                                </p:cTn>
                              </p:par>
                            </p:childTnLst>
                          </p:cTn>
                        </p:par>
                        <p:par>
                          <p:cTn id="100" fill="hold">
                            <p:stCondLst>
                              <p:cond delay="32000"/>
                            </p:stCondLst>
                            <p:childTnLst>
                              <p:par>
                                <p:cTn id="101" presetID="53" presetClass="entr" presetSubtype="16" fill="hold" nodeType="after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p:cTn id="103" dur="2000" fill="hold"/>
                                        <p:tgtEl>
                                          <p:spTgt spid="18"/>
                                        </p:tgtEl>
                                        <p:attrNameLst>
                                          <p:attrName>ppt_w</p:attrName>
                                        </p:attrNameLst>
                                      </p:cBhvr>
                                      <p:tavLst>
                                        <p:tav tm="0">
                                          <p:val>
                                            <p:fltVal val="0"/>
                                          </p:val>
                                        </p:tav>
                                        <p:tav tm="100000">
                                          <p:val>
                                            <p:strVal val="#ppt_w"/>
                                          </p:val>
                                        </p:tav>
                                      </p:tavLst>
                                    </p:anim>
                                    <p:anim calcmode="lin" valueType="num">
                                      <p:cBhvr>
                                        <p:cTn id="104" dur="2000" fill="hold"/>
                                        <p:tgtEl>
                                          <p:spTgt spid="18"/>
                                        </p:tgtEl>
                                        <p:attrNameLst>
                                          <p:attrName>ppt_h</p:attrName>
                                        </p:attrNameLst>
                                      </p:cBhvr>
                                      <p:tavLst>
                                        <p:tav tm="0">
                                          <p:val>
                                            <p:fltVal val="0"/>
                                          </p:val>
                                        </p:tav>
                                        <p:tav tm="100000">
                                          <p:val>
                                            <p:strVal val="#ppt_h"/>
                                          </p:val>
                                        </p:tav>
                                      </p:tavLst>
                                    </p:anim>
                                    <p:animEffect transition="in" filter="fade">
                                      <p:cBhvr>
                                        <p:cTn id="105" dur="2000"/>
                                        <p:tgtEl>
                                          <p:spTgt spid="18"/>
                                        </p:tgtEl>
                                      </p:cBhvr>
                                    </p:animEffect>
                                  </p:childTnLst>
                                </p:cTn>
                              </p:par>
                            </p:childTnLst>
                          </p:cTn>
                        </p:par>
                        <p:par>
                          <p:cTn id="106" fill="hold">
                            <p:stCondLst>
                              <p:cond delay="34000"/>
                            </p:stCondLst>
                            <p:childTnLst>
                              <p:par>
                                <p:cTn id="107" presetID="53" presetClass="entr" presetSubtype="16" fill="hold" nodeType="afterEffect">
                                  <p:stCondLst>
                                    <p:cond delay="0"/>
                                  </p:stCondLst>
                                  <p:childTnLst>
                                    <p:set>
                                      <p:cBhvr>
                                        <p:cTn id="108" dur="1" fill="hold">
                                          <p:stCondLst>
                                            <p:cond delay="0"/>
                                          </p:stCondLst>
                                        </p:cTn>
                                        <p:tgtEl>
                                          <p:spTgt spid="19"/>
                                        </p:tgtEl>
                                        <p:attrNameLst>
                                          <p:attrName>style.visibility</p:attrName>
                                        </p:attrNameLst>
                                      </p:cBhvr>
                                      <p:to>
                                        <p:strVal val="visible"/>
                                      </p:to>
                                    </p:set>
                                    <p:anim calcmode="lin" valueType="num">
                                      <p:cBhvr>
                                        <p:cTn id="109" dur="2000" fill="hold"/>
                                        <p:tgtEl>
                                          <p:spTgt spid="19"/>
                                        </p:tgtEl>
                                        <p:attrNameLst>
                                          <p:attrName>ppt_w</p:attrName>
                                        </p:attrNameLst>
                                      </p:cBhvr>
                                      <p:tavLst>
                                        <p:tav tm="0">
                                          <p:val>
                                            <p:fltVal val="0"/>
                                          </p:val>
                                        </p:tav>
                                        <p:tav tm="100000">
                                          <p:val>
                                            <p:strVal val="#ppt_w"/>
                                          </p:val>
                                        </p:tav>
                                      </p:tavLst>
                                    </p:anim>
                                    <p:anim calcmode="lin" valueType="num">
                                      <p:cBhvr>
                                        <p:cTn id="110" dur="2000" fill="hold"/>
                                        <p:tgtEl>
                                          <p:spTgt spid="19"/>
                                        </p:tgtEl>
                                        <p:attrNameLst>
                                          <p:attrName>ppt_h</p:attrName>
                                        </p:attrNameLst>
                                      </p:cBhvr>
                                      <p:tavLst>
                                        <p:tav tm="0">
                                          <p:val>
                                            <p:fltVal val="0"/>
                                          </p:val>
                                        </p:tav>
                                        <p:tav tm="100000">
                                          <p:val>
                                            <p:strVal val="#ppt_h"/>
                                          </p:val>
                                        </p:tav>
                                      </p:tavLst>
                                    </p:anim>
                                    <p:animEffect transition="in" filter="fade">
                                      <p:cBhvr>
                                        <p:cTn id="111" dur="2000"/>
                                        <p:tgtEl>
                                          <p:spTgt spid="19"/>
                                        </p:tgtEl>
                                      </p:cBhvr>
                                    </p:animEffect>
                                  </p:childTnLst>
                                </p:cTn>
                              </p:par>
                            </p:childTnLst>
                          </p:cTn>
                        </p:par>
                        <p:par>
                          <p:cTn id="112" fill="hold">
                            <p:stCondLst>
                              <p:cond delay="36000"/>
                            </p:stCondLst>
                            <p:childTnLst>
                              <p:par>
                                <p:cTn id="113" presetID="53" presetClass="entr" presetSubtype="16" fill="hold" nodeType="after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2000" fill="hold"/>
                                        <p:tgtEl>
                                          <p:spTgt spid="20"/>
                                        </p:tgtEl>
                                        <p:attrNameLst>
                                          <p:attrName>ppt_w</p:attrName>
                                        </p:attrNameLst>
                                      </p:cBhvr>
                                      <p:tavLst>
                                        <p:tav tm="0">
                                          <p:val>
                                            <p:fltVal val="0"/>
                                          </p:val>
                                        </p:tav>
                                        <p:tav tm="100000">
                                          <p:val>
                                            <p:strVal val="#ppt_w"/>
                                          </p:val>
                                        </p:tav>
                                      </p:tavLst>
                                    </p:anim>
                                    <p:anim calcmode="lin" valueType="num">
                                      <p:cBhvr>
                                        <p:cTn id="116" dur="2000" fill="hold"/>
                                        <p:tgtEl>
                                          <p:spTgt spid="20"/>
                                        </p:tgtEl>
                                        <p:attrNameLst>
                                          <p:attrName>ppt_h</p:attrName>
                                        </p:attrNameLst>
                                      </p:cBhvr>
                                      <p:tavLst>
                                        <p:tav tm="0">
                                          <p:val>
                                            <p:fltVal val="0"/>
                                          </p:val>
                                        </p:tav>
                                        <p:tav tm="100000">
                                          <p:val>
                                            <p:strVal val="#ppt_h"/>
                                          </p:val>
                                        </p:tav>
                                      </p:tavLst>
                                    </p:anim>
                                    <p:animEffect transition="in" filter="fade">
                                      <p:cBhvr>
                                        <p:cTn id="117" dur="2000"/>
                                        <p:tgtEl>
                                          <p:spTgt spid="20"/>
                                        </p:tgtEl>
                                      </p:cBhvr>
                                    </p:animEffect>
                                  </p:childTnLst>
                                </p:cTn>
                              </p:par>
                            </p:childTnLst>
                          </p:cTn>
                        </p:par>
                        <p:par>
                          <p:cTn id="118" fill="hold">
                            <p:stCondLst>
                              <p:cond delay="38000"/>
                            </p:stCondLst>
                            <p:childTnLst>
                              <p:par>
                                <p:cTn id="119" presetID="53" presetClass="entr" presetSubtype="16" fill="hold" nodeType="afterEffect">
                                  <p:stCondLst>
                                    <p:cond delay="0"/>
                                  </p:stCondLst>
                                  <p:childTnLst>
                                    <p:set>
                                      <p:cBhvr>
                                        <p:cTn id="120" dur="1" fill="hold">
                                          <p:stCondLst>
                                            <p:cond delay="0"/>
                                          </p:stCondLst>
                                        </p:cTn>
                                        <p:tgtEl>
                                          <p:spTgt spid="21"/>
                                        </p:tgtEl>
                                        <p:attrNameLst>
                                          <p:attrName>style.visibility</p:attrName>
                                        </p:attrNameLst>
                                      </p:cBhvr>
                                      <p:to>
                                        <p:strVal val="visible"/>
                                      </p:to>
                                    </p:set>
                                    <p:anim calcmode="lin" valueType="num">
                                      <p:cBhvr>
                                        <p:cTn id="121" dur="2000" fill="hold"/>
                                        <p:tgtEl>
                                          <p:spTgt spid="21"/>
                                        </p:tgtEl>
                                        <p:attrNameLst>
                                          <p:attrName>ppt_w</p:attrName>
                                        </p:attrNameLst>
                                      </p:cBhvr>
                                      <p:tavLst>
                                        <p:tav tm="0">
                                          <p:val>
                                            <p:fltVal val="0"/>
                                          </p:val>
                                        </p:tav>
                                        <p:tav tm="100000">
                                          <p:val>
                                            <p:strVal val="#ppt_w"/>
                                          </p:val>
                                        </p:tav>
                                      </p:tavLst>
                                    </p:anim>
                                    <p:anim calcmode="lin" valueType="num">
                                      <p:cBhvr>
                                        <p:cTn id="122" dur="2000" fill="hold"/>
                                        <p:tgtEl>
                                          <p:spTgt spid="21"/>
                                        </p:tgtEl>
                                        <p:attrNameLst>
                                          <p:attrName>ppt_h</p:attrName>
                                        </p:attrNameLst>
                                      </p:cBhvr>
                                      <p:tavLst>
                                        <p:tav tm="0">
                                          <p:val>
                                            <p:fltVal val="0"/>
                                          </p:val>
                                        </p:tav>
                                        <p:tav tm="100000">
                                          <p:val>
                                            <p:strVal val="#ppt_h"/>
                                          </p:val>
                                        </p:tav>
                                      </p:tavLst>
                                    </p:anim>
                                    <p:animEffect transition="in" filter="fade">
                                      <p:cBhvr>
                                        <p:cTn id="123" dur="2000"/>
                                        <p:tgtEl>
                                          <p:spTgt spid="21"/>
                                        </p:tgtEl>
                                      </p:cBhvr>
                                    </p:animEffect>
                                  </p:childTnLst>
                                </p:cTn>
                              </p:par>
                            </p:childTnLst>
                          </p:cTn>
                        </p:par>
                        <p:par>
                          <p:cTn id="124" fill="hold">
                            <p:stCondLst>
                              <p:cond delay="40000"/>
                            </p:stCondLst>
                            <p:childTnLst>
                              <p:par>
                                <p:cTn id="125" presetID="53" presetClass="entr" presetSubtype="16" fill="hold" nodeType="afterEffect">
                                  <p:stCondLst>
                                    <p:cond delay="0"/>
                                  </p:stCondLst>
                                  <p:childTnLst>
                                    <p:set>
                                      <p:cBhvr>
                                        <p:cTn id="126" dur="1" fill="hold">
                                          <p:stCondLst>
                                            <p:cond delay="0"/>
                                          </p:stCondLst>
                                        </p:cTn>
                                        <p:tgtEl>
                                          <p:spTgt spid="22"/>
                                        </p:tgtEl>
                                        <p:attrNameLst>
                                          <p:attrName>style.visibility</p:attrName>
                                        </p:attrNameLst>
                                      </p:cBhvr>
                                      <p:to>
                                        <p:strVal val="visible"/>
                                      </p:to>
                                    </p:set>
                                    <p:anim calcmode="lin" valueType="num">
                                      <p:cBhvr>
                                        <p:cTn id="127" dur="2000" fill="hold"/>
                                        <p:tgtEl>
                                          <p:spTgt spid="22"/>
                                        </p:tgtEl>
                                        <p:attrNameLst>
                                          <p:attrName>ppt_w</p:attrName>
                                        </p:attrNameLst>
                                      </p:cBhvr>
                                      <p:tavLst>
                                        <p:tav tm="0">
                                          <p:val>
                                            <p:fltVal val="0"/>
                                          </p:val>
                                        </p:tav>
                                        <p:tav tm="100000">
                                          <p:val>
                                            <p:strVal val="#ppt_w"/>
                                          </p:val>
                                        </p:tav>
                                      </p:tavLst>
                                    </p:anim>
                                    <p:anim calcmode="lin" valueType="num">
                                      <p:cBhvr>
                                        <p:cTn id="128" dur="2000" fill="hold"/>
                                        <p:tgtEl>
                                          <p:spTgt spid="22"/>
                                        </p:tgtEl>
                                        <p:attrNameLst>
                                          <p:attrName>ppt_h</p:attrName>
                                        </p:attrNameLst>
                                      </p:cBhvr>
                                      <p:tavLst>
                                        <p:tav tm="0">
                                          <p:val>
                                            <p:fltVal val="0"/>
                                          </p:val>
                                        </p:tav>
                                        <p:tav tm="100000">
                                          <p:val>
                                            <p:strVal val="#ppt_h"/>
                                          </p:val>
                                        </p:tav>
                                      </p:tavLst>
                                    </p:anim>
                                    <p:animEffect transition="in" filter="fade">
                                      <p:cBhvr>
                                        <p:cTn id="129" dur="2000"/>
                                        <p:tgtEl>
                                          <p:spTgt spid="22"/>
                                        </p:tgtEl>
                                      </p:cBhvr>
                                    </p:animEffect>
                                  </p:childTnLst>
                                </p:cTn>
                              </p:par>
                            </p:childTnLst>
                          </p:cTn>
                        </p:par>
                        <p:par>
                          <p:cTn id="130" fill="hold">
                            <p:stCondLst>
                              <p:cond delay="42000"/>
                            </p:stCondLst>
                            <p:childTnLst>
                              <p:par>
                                <p:cTn id="131" presetID="53" presetClass="entr" presetSubtype="16" fill="hold" nodeType="afterEffect">
                                  <p:stCondLst>
                                    <p:cond delay="0"/>
                                  </p:stCondLst>
                                  <p:childTnLst>
                                    <p:set>
                                      <p:cBhvr>
                                        <p:cTn id="132" dur="1" fill="hold">
                                          <p:stCondLst>
                                            <p:cond delay="0"/>
                                          </p:stCondLst>
                                        </p:cTn>
                                        <p:tgtEl>
                                          <p:spTgt spid="23"/>
                                        </p:tgtEl>
                                        <p:attrNameLst>
                                          <p:attrName>style.visibility</p:attrName>
                                        </p:attrNameLst>
                                      </p:cBhvr>
                                      <p:to>
                                        <p:strVal val="visible"/>
                                      </p:to>
                                    </p:set>
                                    <p:anim calcmode="lin" valueType="num">
                                      <p:cBhvr>
                                        <p:cTn id="133" dur="2000" fill="hold"/>
                                        <p:tgtEl>
                                          <p:spTgt spid="23"/>
                                        </p:tgtEl>
                                        <p:attrNameLst>
                                          <p:attrName>ppt_w</p:attrName>
                                        </p:attrNameLst>
                                      </p:cBhvr>
                                      <p:tavLst>
                                        <p:tav tm="0">
                                          <p:val>
                                            <p:fltVal val="0"/>
                                          </p:val>
                                        </p:tav>
                                        <p:tav tm="100000">
                                          <p:val>
                                            <p:strVal val="#ppt_w"/>
                                          </p:val>
                                        </p:tav>
                                      </p:tavLst>
                                    </p:anim>
                                    <p:anim calcmode="lin" valueType="num">
                                      <p:cBhvr>
                                        <p:cTn id="134" dur="2000" fill="hold"/>
                                        <p:tgtEl>
                                          <p:spTgt spid="23"/>
                                        </p:tgtEl>
                                        <p:attrNameLst>
                                          <p:attrName>ppt_h</p:attrName>
                                        </p:attrNameLst>
                                      </p:cBhvr>
                                      <p:tavLst>
                                        <p:tav tm="0">
                                          <p:val>
                                            <p:fltVal val="0"/>
                                          </p:val>
                                        </p:tav>
                                        <p:tav tm="100000">
                                          <p:val>
                                            <p:strVal val="#ppt_h"/>
                                          </p:val>
                                        </p:tav>
                                      </p:tavLst>
                                    </p:anim>
                                    <p:animEffect transition="in" filter="fade">
                                      <p:cBhvr>
                                        <p:cTn id="135" dur="2000"/>
                                        <p:tgtEl>
                                          <p:spTgt spid="23"/>
                                        </p:tgtEl>
                                      </p:cBhvr>
                                    </p:animEffect>
                                  </p:childTnLst>
                                </p:cTn>
                              </p:par>
                            </p:childTnLst>
                          </p:cTn>
                        </p:par>
                        <p:par>
                          <p:cTn id="136" fill="hold">
                            <p:stCondLst>
                              <p:cond delay="44000"/>
                            </p:stCondLst>
                            <p:childTnLst>
                              <p:par>
                                <p:cTn id="137" presetID="53" presetClass="entr" presetSubtype="16" fill="hold" nodeType="after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2000" fill="hold"/>
                                        <p:tgtEl>
                                          <p:spTgt spid="24"/>
                                        </p:tgtEl>
                                        <p:attrNameLst>
                                          <p:attrName>ppt_w</p:attrName>
                                        </p:attrNameLst>
                                      </p:cBhvr>
                                      <p:tavLst>
                                        <p:tav tm="0">
                                          <p:val>
                                            <p:fltVal val="0"/>
                                          </p:val>
                                        </p:tav>
                                        <p:tav tm="100000">
                                          <p:val>
                                            <p:strVal val="#ppt_w"/>
                                          </p:val>
                                        </p:tav>
                                      </p:tavLst>
                                    </p:anim>
                                    <p:anim calcmode="lin" valueType="num">
                                      <p:cBhvr>
                                        <p:cTn id="140" dur="2000" fill="hold"/>
                                        <p:tgtEl>
                                          <p:spTgt spid="24"/>
                                        </p:tgtEl>
                                        <p:attrNameLst>
                                          <p:attrName>ppt_h</p:attrName>
                                        </p:attrNameLst>
                                      </p:cBhvr>
                                      <p:tavLst>
                                        <p:tav tm="0">
                                          <p:val>
                                            <p:fltVal val="0"/>
                                          </p:val>
                                        </p:tav>
                                        <p:tav tm="100000">
                                          <p:val>
                                            <p:strVal val="#ppt_h"/>
                                          </p:val>
                                        </p:tav>
                                      </p:tavLst>
                                    </p:anim>
                                    <p:animEffect transition="in" filter="fade">
                                      <p:cBhvr>
                                        <p:cTn id="141" dur="2000"/>
                                        <p:tgtEl>
                                          <p:spTgt spid="24"/>
                                        </p:tgtEl>
                                      </p:cBhvr>
                                    </p:animEffect>
                                  </p:childTnLst>
                                </p:cTn>
                              </p:par>
                            </p:childTnLst>
                          </p:cTn>
                        </p:par>
                        <p:par>
                          <p:cTn id="142" fill="hold">
                            <p:stCondLst>
                              <p:cond delay="46000"/>
                            </p:stCondLst>
                            <p:childTnLst>
                              <p:par>
                                <p:cTn id="143" presetID="53" presetClass="entr" presetSubtype="16" fill="hold" nodeType="afterEffect">
                                  <p:stCondLst>
                                    <p:cond delay="0"/>
                                  </p:stCondLst>
                                  <p:childTnLst>
                                    <p:set>
                                      <p:cBhvr>
                                        <p:cTn id="144" dur="1" fill="hold">
                                          <p:stCondLst>
                                            <p:cond delay="0"/>
                                          </p:stCondLst>
                                        </p:cTn>
                                        <p:tgtEl>
                                          <p:spTgt spid="25"/>
                                        </p:tgtEl>
                                        <p:attrNameLst>
                                          <p:attrName>style.visibility</p:attrName>
                                        </p:attrNameLst>
                                      </p:cBhvr>
                                      <p:to>
                                        <p:strVal val="visible"/>
                                      </p:to>
                                    </p:set>
                                    <p:anim calcmode="lin" valueType="num">
                                      <p:cBhvr>
                                        <p:cTn id="145" dur="2000" fill="hold"/>
                                        <p:tgtEl>
                                          <p:spTgt spid="25"/>
                                        </p:tgtEl>
                                        <p:attrNameLst>
                                          <p:attrName>ppt_w</p:attrName>
                                        </p:attrNameLst>
                                      </p:cBhvr>
                                      <p:tavLst>
                                        <p:tav tm="0">
                                          <p:val>
                                            <p:fltVal val="0"/>
                                          </p:val>
                                        </p:tav>
                                        <p:tav tm="100000">
                                          <p:val>
                                            <p:strVal val="#ppt_w"/>
                                          </p:val>
                                        </p:tav>
                                      </p:tavLst>
                                    </p:anim>
                                    <p:anim calcmode="lin" valueType="num">
                                      <p:cBhvr>
                                        <p:cTn id="146" dur="2000" fill="hold"/>
                                        <p:tgtEl>
                                          <p:spTgt spid="25"/>
                                        </p:tgtEl>
                                        <p:attrNameLst>
                                          <p:attrName>ppt_h</p:attrName>
                                        </p:attrNameLst>
                                      </p:cBhvr>
                                      <p:tavLst>
                                        <p:tav tm="0">
                                          <p:val>
                                            <p:fltVal val="0"/>
                                          </p:val>
                                        </p:tav>
                                        <p:tav tm="100000">
                                          <p:val>
                                            <p:strVal val="#ppt_h"/>
                                          </p:val>
                                        </p:tav>
                                      </p:tavLst>
                                    </p:anim>
                                    <p:animEffect transition="in" filter="fade">
                                      <p:cBhvr>
                                        <p:cTn id="147" dur="2000"/>
                                        <p:tgtEl>
                                          <p:spTgt spid="25"/>
                                        </p:tgtEl>
                                      </p:cBhvr>
                                    </p:animEffect>
                                  </p:childTnLst>
                                </p:cTn>
                              </p:par>
                            </p:childTnLst>
                          </p:cTn>
                        </p:par>
                        <p:par>
                          <p:cTn id="148" fill="hold">
                            <p:stCondLst>
                              <p:cond delay="48000"/>
                            </p:stCondLst>
                            <p:childTnLst>
                              <p:par>
                                <p:cTn id="149" presetID="53" presetClass="entr" presetSubtype="16" fill="hold" nodeType="afterEffect">
                                  <p:stCondLst>
                                    <p:cond delay="0"/>
                                  </p:stCondLst>
                                  <p:childTnLst>
                                    <p:set>
                                      <p:cBhvr>
                                        <p:cTn id="150" dur="1" fill="hold">
                                          <p:stCondLst>
                                            <p:cond delay="0"/>
                                          </p:stCondLst>
                                        </p:cTn>
                                        <p:tgtEl>
                                          <p:spTgt spid="26"/>
                                        </p:tgtEl>
                                        <p:attrNameLst>
                                          <p:attrName>style.visibility</p:attrName>
                                        </p:attrNameLst>
                                      </p:cBhvr>
                                      <p:to>
                                        <p:strVal val="visible"/>
                                      </p:to>
                                    </p:set>
                                    <p:anim calcmode="lin" valueType="num">
                                      <p:cBhvr>
                                        <p:cTn id="151" dur="2000" fill="hold"/>
                                        <p:tgtEl>
                                          <p:spTgt spid="26"/>
                                        </p:tgtEl>
                                        <p:attrNameLst>
                                          <p:attrName>ppt_w</p:attrName>
                                        </p:attrNameLst>
                                      </p:cBhvr>
                                      <p:tavLst>
                                        <p:tav tm="0">
                                          <p:val>
                                            <p:fltVal val="0"/>
                                          </p:val>
                                        </p:tav>
                                        <p:tav tm="100000">
                                          <p:val>
                                            <p:strVal val="#ppt_w"/>
                                          </p:val>
                                        </p:tav>
                                      </p:tavLst>
                                    </p:anim>
                                    <p:anim calcmode="lin" valueType="num">
                                      <p:cBhvr>
                                        <p:cTn id="152" dur="2000" fill="hold"/>
                                        <p:tgtEl>
                                          <p:spTgt spid="26"/>
                                        </p:tgtEl>
                                        <p:attrNameLst>
                                          <p:attrName>ppt_h</p:attrName>
                                        </p:attrNameLst>
                                      </p:cBhvr>
                                      <p:tavLst>
                                        <p:tav tm="0">
                                          <p:val>
                                            <p:fltVal val="0"/>
                                          </p:val>
                                        </p:tav>
                                        <p:tav tm="100000">
                                          <p:val>
                                            <p:strVal val="#ppt_h"/>
                                          </p:val>
                                        </p:tav>
                                      </p:tavLst>
                                    </p:anim>
                                    <p:animEffect transition="in" filter="fade">
                                      <p:cBhvr>
                                        <p:cTn id="153" dur="2000"/>
                                        <p:tgtEl>
                                          <p:spTgt spid="26"/>
                                        </p:tgtEl>
                                      </p:cBhvr>
                                    </p:animEffect>
                                  </p:childTnLst>
                                </p:cTn>
                              </p:par>
                            </p:childTnLst>
                          </p:cTn>
                        </p:par>
                        <p:par>
                          <p:cTn id="154" fill="hold">
                            <p:stCondLst>
                              <p:cond delay="50000"/>
                            </p:stCondLst>
                            <p:childTnLst>
                              <p:par>
                                <p:cTn id="155" presetID="53" presetClass="entr" presetSubtype="16" fill="hold" nodeType="afterEffect">
                                  <p:stCondLst>
                                    <p:cond delay="0"/>
                                  </p:stCondLst>
                                  <p:childTnLst>
                                    <p:set>
                                      <p:cBhvr>
                                        <p:cTn id="156" dur="1" fill="hold">
                                          <p:stCondLst>
                                            <p:cond delay="0"/>
                                          </p:stCondLst>
                                        </p:cTn>
                                        <p:tgtEl>
                                          <p:spTgt spid="27"/>
                                        </p:tgtEl>
                                        <p:attrNameLst>
                                          <p:attrName>style.visibility</p:attrName>
                                        </p:attrNameLst>
                                      </p:cBhvr>
                                      <p:to>
                                        <p:strVal val="visible"/>
                                      </p:to>
                                    </p:set>
                                    <p:anim calcmode="lin" valueType="num">
                                      <p:cBhvr>
                                        <p:cTn id="157" dur="2000" fill="hold"/>
                                        <p:tgtEl>
                                          <p:spTgt spid="27"/>
                                        </p:tgtEl>
                                        <p:attrNameLst>
                                          <p:attrName>ppt_w</p:attrName>
                                        </p:attrNameLst>
                                      </p:cBhvr>
                                      <p:tavLst>
                                        <p:tav tm="0">
                                          <p:val>
                                            <p:fltVal val="0"/>
                                          </p:val>
                                        </p:tav>
                                        <p:tav tm="100000">
                                          <p:val>
                                            <p:strVal val="#ppt_w"/>
                                          </p:val>
                                        </p:tav>
                                      </p:tavLst>
                                    </p:anim>
                                    <p:anim calcmode="lin" valueType="num">
                                      <p:cBhvr>
                                        <p:cTn id="158" dur="2000" fill="hold"/>
                                        <p:tgtEl>
                                          <p:spTgt spid="27"/>
                                        </p:tgtEl>
                                        <p:attrNameLst>
                                          <p:attrName>ppt_h</p:attrName>
                                        </p:attrNameLst>
                                      </p:cBhvr>
                                      <p:tavLst>
                                        <p:tav tm="0">
                                          <p:val>
                                            <p:fltVal val="0"/>
                                          </p:val>
                                        </p:tav>
                                        <p:tav tm="100000">
                                          <p:val>
                                            <p:strVal val="#ppt_h"/>
                                          </p:val>
                                        </p:tav>
                                      </p:tavLst>
                                    </p:anim>
                                    <p:animEffect transition="in" filter="fade">
                                      <p:cBhvr>
                                        <p:cTn id="159" dur="2000"/>
                                        <p:tgtEl>
                                          <p:spTgt spid="27"/>
                                        </p:tgtEl>
                                      </p:cBhvr>
                                    </p:animEffect>
                                  </p:childTnLst>
                                </p:cTn>
                              </p:par>
                            </p:childTnLst>
                          </p:cTn>
                        </p:par>
                        <p:par>
                          <p:cTn id="160" fill="hold">
                            <p:stCondLst>
                              <p:cond delay="52000"/>
                            </p:stCondLst>
                            <p:childTnLst>
                              <p:par>
                                <p:cTn id="161" presetID="53" presetClass="entr" presetSubtype="16" fill="hold" nodeType="afterEffect">
                                  <p:stCondLst>
                                    <p:cond delay="0"/>
                                  </p:stCondLst>
                                  <p:childTnLst>
                                    <p:set>
                                      <p:cBhvr>
                                        <p:cTn id="162" dur="1" fill="hold">
                                          <p:stCondLst>
                                            <p:cond delay="0"/>
                                          </p:stCondLst>
                                        </p:cTn>
                                        <p:tgtEl>
                                          <p:spTgt spid="28"/>
                                        </p:tgtEl>
                                        <p:attrNameLst>
                                          <p:attrName>style.visibility</p:attrName>
                                        </p:attrNameLst>
                                      </p:cBhvr>
                                      <p:to>
                                        <p:strVal val="visible"/>
                                      </p:to>
                                    </p:set>
                                    <p:anim calcmode="lin" valueType="num">
                                      <p:cBhvr>
                                        <p:cTn id="163" dur="2000" fill="hold"/>
                                        <p:tgtEl>
                                          <p:spTgt spid="28"/>
                                        </p:tgtEl>
                                        <p:attrNameLst>
                                          <p:attrName>ppt_w</p:attrName>
                                        </p:attrNameLst>
                                      </p:cBhvr>
                                      <p:tavLst>
                                        <p:tav tm="0">
                                          <p:val>
                                            <p:fltVal val="0"/>
                                          </p:val>
                                        </p:tav>
                                        <p:tav tm="100000">
                                          <p:val>
                                            <p:strVal val="#ppt_w"/>
                                          </p:val>
                                        </p:tav>
                                      </p:tavLst>
                                    </p:anim>
                                    <p:anim calcmode="lin" valueType="num">
                                      <p:cBhvr>
                                        <p:cTn id="164" dur="2000" fill="hold"/>
                                        <p:tgtEl>
                                          <p:spTgt spid="28"/>
                                        </p:tgtEl>
                                        <p:attrNameLst>
                                          <p:attrName>ppt_h</p:attrName>
                                        </p:attrNameLst>
                                      </p:cBhvr>
                                      <p:tavLst>
                                        <p:tav tm="0">
                                          <p:val>
                                            <p:fltVal val="0"/>
                                          </p:val>
                                        </p:tav>
                                        <p:tav tm="100000">
                                          <p:val>
                                            <p:strVal val="#ppt_h"/>
                                          </p:val>
                                        </p:tav>
                                      </p:tavLst>
                                    </p:anim>
                                    <p:animEffect transition="in" filter="fade">
                                      <p:cBhvr>
                                        <p:cTn id="165" dur="2000"/>
                                        <p:tgtEl>
                                          <p:spTgt spid="28"/>
                                        </p:tgtEl>
                                      </p:cBhvr>
                                    </p:animEffect>
                                  </p:childTnLst>
                                </p:cTn>
                              </p:par>
                            </p:childTnLst>
                          </p:cTn>
                        </p:par>
                        <p:par>
                          <p:cTn id="166" fill="hold">
                            <p:stCondLst>
                              <p:cond delay="54000"/>
                            </p:stCondLst>
                            <p:childTnLst>
                              <p:par>
                                <p:cTn id="167" presetID="53" presetClass="entr" presetSubtype="16" fill="hold" nodeType="afterEffect">
                                  <p:stCondLst>
                                    <p:cond delay="0"/>
                                  </p:stCondLst>
                                  <p:childTnLst>
                                    <p:set>
                                      <p:cBhvr>
                                        <p:cTn id="168" dur="1" fill="hold">
                                          <p:stCondLst>
                                            <p:cond delay="0"/>
                                          </p:stCondLst>
                                        </p:cTn>
                                        <p:tgtEl>
                                          <p:spTgt spid="29"/>
                                        </p:tgtEl>
                                        <p:attrNameLst>
                                          <p:attrName>style.visibility</p:attrName>
                                        </p:attrNameLst>
                                      </p:cBhvr>
                                      <p:to>
                                        <p:strVal val="visible"/>
                                      </p:to>
                                    </p:set>
                                    <p:anim calcmode="lin" valueType="num">
                                      <p:cBhvr>
                                        <p:cTn id="169" dur="2000" fill="hold"/>
                                        <p:tgtEl>
                                          <p:spTgt spid="29"/>
                                        </p:tgtEl>
                                        <p:attrNameLst>
                                          <p:attrName>ppt_w</p:attrName>
                                        </p:attrNameLst>
                                      </p:cBhvr>
                                      <p:tavLst>
                                        <p:tav tm="0">
                                          <p:val>
                                            <p:fltVal val="0"/>
                                          </p:val>
                                        </p:tav>
                                        <p:tav tm="100000">
                                          <p:val>
                                            <p:strVal val="#ppt_w"/>
                                          </p:val>
                                        </p:tav>
                                      </p:tavLst>
                                    </p:anim>
                                    <p:anim calcmode="lin" valueType="num">
                                      <p:cBhvr>
                                        <p:cTn id="170" dur="2000" fill="hold"/>
                                        <p:tgtEl>
                                          <p:spTgt spid="29"/>
                                        </p:tgtEl>
                                        <p:attrNameLst>
                                          <p:attrName>ppt_h</p:attrName>
                                        </p:attrNameLst>
                                      </p:cBhvr>
                                      <p:tavLst>
                                        <p:tav tm="0">
                                          <p:val>
                                            <p:fltVal val="0"/>
                                          </p:val>
                                        </p:tav>
                                        <p:tav tm="100000">
                                          <p:val>
                                            <p:strVal val="#ppt_h"/>
                                          </p:val>
                                        </p:tav>
                                      </p:tavLst>
                                    </p:anim>
                                    <p:animEffect transition="in" filter="fade">
                                      <p:cBhvr>
                                        <p:cTn id="171" dur="2000"/>
                                        <p:tgtEl>
                                          <p:spTgt spid="29"/>
                                        </p:tgtEl>
                                      </p:cBhvr>
                                    </p:animEffect>
                                  </p:childTnLst>
                                </p:cTn>
                              </p:par>
                            </p:childTnLst>
                          </p:cTn>
                        </p:par>
                        <p:par>
                          <p:cTn id="172" fill="hold">
                            <p:stCondLst>
                              <p:cond delay="56000"/>
                            </p:stCondLst>
                            <p:childTnLst>
                              <p:par>
                                <p:cTn id="173" presetID="53" presetClass="entr" presetSubtype="16" fill="hold" nodeType="afterEffect">
                                  <p:stCondLst>
                                    <p:cond delay="0"/>
                                  </p:stCondLst>
                                  <p:childTnLst>
                                    <p:set>
                                      <p:cBhvr>
                                        <p:cTn id="174" dur="1" fill="hold">
                                          <p:stCondLst>
                                            <p:cond delay="0"/>
                                          </p:stCondLst>
                                        </p:cTn>
                                        <p:tgtEl>
                                          <p:spTgt spid="30"/>
                                        </p:tgtEl>
                                        <p:attrNameLst>
                                          <p:attrName>style.visibility</p:attrName>
                                        </p:attrNameLst>
                                      </p:cBhvr>
                                      <p:to>
                                        <p:strVal val="visible"/>
                                      </p:to>
                                    </p:set>
                                    <p:anim calcmode="lin" valueType="num">
                                      <p:cBhvr>
                                        <p:cTn id="175" dur="2000" fill="hold"/>
                                        <p:tgtEl>
                                          <p:spTgt spid="30"/>
                                        </p:tgtEl>
                                        <p:attrNameLst>
                                          <p:attrName>ppt_w</p:attrName>
                                        </p:attrNameLst>
                                      </p:cBhvr>
                                      <p:tavLst>
                                        <p:tav tm="0">
                                          <p:val>
                                            <p:fltVal val="0"/>
                                          </p:val>
                                        </p:tav>
                                        <p:tav tm="100000">
                                          <p:val>
                                            <p:strVal val="#ppt_w"/>
                                          </p:val>
                                        </p:tav>
                                      </p:tavLst>
                                    </p:anim>
                                    <p:anim calcmode="lin" valueType="num">
                                      <p:cBhvr>
                                        <p:cTn id="176" dur="2000" fill="hold"/>
                                        <p:tgtEl>
                                          <p:spTgt spid="30"/>
                                        </p:tgtEl>
                                        <p:attrNameLst>
                                          <p:attrName>ppt_h</p:attrName>
                                        </p:attrNameLst>
                                      </p:cBhvr>
                                      <p:tavLst>
                                        <p:tav tm="0">
                                          <p:val>
                                            <p:fltVal val="0"/>
                                          </p:val>
                                        </p:tav>
                                        <p:tav tm="100000">
                                          <p:val>
                                            <p:strVal val="#ppt_h"/>
                                          </p:val>
                                        </p:tav>
                                      </p:tavLst>
                                    </p:anim>
                                    <p:animEffect transition="in" filter="fade">
                                      <p:cBhvr>
                                        <p:cTn id="177" dur="2000"/>
                                        <p:tgtEl>
                                          <p:spTgt spid="30"/>
                                        </p:tgtEl>
                                      </p:cBhvr>
                                    </p:animEffect>
                                  </p:childTnLst>
                                </p:cTn>
                              </p:par>
                            </p:childTnLst>
                          </p:cTn>
                        </p:par>
                        <p:par>
                          <p:cTn id="178" fill="hold">
                            <p:stCondLst>
                              <p:cond delay="58000"/>
                            </p:stCondLst>
                            <p:childTnLst>
                              <p:par>
                                <p:cTn id="179" presetID="53" presetClass="entr" presetSubtype="16" fill="hold" nodeType="afterEffect">
                                  <p:stCondLst>
                                    <p:cond delay="0"/>
                                  </p:stCondLst>
                                  <p:childTnLst>
                                    <p:set>
                                      <p:cBhvr>
                                        <p:cTn id="180" dur="1" fill="hold">
                                          <p:stCondLst>
                                            <p:cond delay="0"/>
                                          </p:stCondLst>
                                        </p:cTn>
                                        <p:tgtEl>
                                          <p:spTgt spid="31"/>
                                        </p:tgtEl>
                                        <p:attrNameLst>
                                          <p:attrName>style.visibility</p:attrName>
                                        </p:attrNameLst>
                                      </p:cBhvr>
                                      <p:to>
                                        <p:strVal val="visible"/>
                                      </p:to>
                                    </p:set>
                                    <p:anim calcmode="lin" valueType="num">
                                      <p:cBhvr>
                                        <p:cTn id="181" dur="2000" fill="hold"/>
                                        <p:tgtEl>
                                          <p:spTgt spid="31"/>
                                        </p:tgtEl>
                                        <p:attrNameLst>
                                          <p:attrName>ppt_w</p:attrName>
                                        </p:attrNameLst>
                                      </p:cBhvr>
                                      <p:tavLst>
                                        <p:tav tm="0">
                                          <p:val>
                                            <p:fltVal val="0"/>
                                          </p:val>
                                        </p:tav>
                                        <p:tav tm="100000">
                                          <p:val>
                                            <p:strVal val="#ppt_w"/>
                                          </p:val>
                                        </p:tav>
                                      </p:tavLst>
                                    </p:anim>
                                    <p:anim calcmode="lin" valueType="num">
                                      <p:cBhvr>
                                        <p:cTn id="182" dur="2000" fill="hold"/>
                                        <p:tgtEl>
                                          <p:spTgt spid="31"/>
                                        </p:tgtEl>
                                        <p:attrNameLst>
                                          <p:attrName>ppt_h</p:attrName>
                                        </p:attrNameLst>
                                      </p:cBhvr>
                                      <p:tavLst>
                                        <p:tav tm="0">
                                          <p:val>
                                            <p:fltVal val="0"/>
                                          </p:val>
                                        </p:tav>
                                        <p:tav tm="100000">
                                          <p:val>
                                            <p:strVal val="#ppt_h"/>
                                          </p:val>
                                        </p:tav>
                                      </p:tavLst>
                                    </p:anim>
                                    <p:animEffect transition="in" filter="fade">
                                      <p:cBhvr>
                                        <p:cTn id="183" dur="2000"/>
                                        <p:tgtEl>
                                          <p:spTgt spid="31"/>
                                        </p:tgtEl>
                                      </p:cBhvr>
                                    </p:animEffect>
                                  </p:childTnLst>
                                </p:cTn>
                              </p:par>
                            </p:childTnLst>
                          </p:cTn>
                        </p:par>
                        <p:par>
                          <p:cTn id="184" fill="hold">
                            <p:stCondLst>
                              <p:cond delay="60000"/>
                            </p:stCondLst>
                            <p:childTnLst>
                              <p:par>
                                <p:cTn id="185" presetID="53" presetClass="entr" presetSubtype="16" fill="hold" nodeType="afterEffect">
                                  <p:stCondLst>
                                    <p:cond delay="0"/>
                                  </p:stCondLst>
                                  <p:childTnLst>
                                    <p:set>
                                      <p:cBhvr>
                                        <p:cTn id="186" dur="1" fill="hold">
                                          <p:stCondLst>
                                            <p:cond delay="0"/>
                                          </p:stCondLst>
                                        </p:cTn>
                                        <p:tgtEl>
                                          <p:spTgt spid="32"/>
                                        </p:tgtEl>
                                        <p:attrNameLst>
                                          <p:attrName>style.visibility</p:attrName>
                                        </p:attrNameLst>
                                      </p:cBhvr>
                                      <p:to>
                                        <p:strVal val="visible"/>
                                      </p:to>
                                    </p:set>
                                    <p:anim calcmode="lin" valueType="num">
                                      <p:cBhvr>
                                        <p:cTn id="187" dur="2000" fill="hold"/>
                                        <p:tgtEl>
                                          <p:spTgt spid="32"/>
                                        </p:tgtEl>
                                        <p:attrNameLst>
                                          <p:attrName>ppt_w</p:attrName>
                                        </p:attrNameLst>
                                      </p:cBhvr>
                                      <p:tavLst>
                                        <p:tav tm="0">
                                          <p:val>
                                            <p:fltVal val="0"/>
                                          </p:val>
                                        </p:tav>
                                        <p:tav tm="100000">
                                          <p:val>
                                            <p:strVal val="#ppt_w"/>
                                          </p:val>
                                        </p:tav>
                                      </p:tavLst>
                                    </p:anim>
                                    <p:anim calcmode="lin" valueType="num">
                                      <p:cBhvr>
                                        <p:cTn id="188" dur="2000" fill="hold"/>
                                        <p:tgtEl>
                                          <p:spTgt spid="32"/>
                                        </p:tgtEl>
                                        <p:attrNameLst>
                                          <p:attrName>ppt_h</p:attrName>
                                        </p:attrNameLst>
                                      </p:cBhvr>
                                      <p:tavLst>
                                        <p:tav tm="0">
                                          <p:val>
                                            <p:fltVal val="0"/>
                                          </p:val>
                                        </p:tav>
                                        <p:tav tm="100000">
                                          <p:val>
                                            <p:strVal val="#ppt_h"/>
                                          </p:val>
                                        </p:tav>
                                      </p:tavLst>
                                    </p:anim>
                                    <p:animEffect transition="in" filter="fade">
                                      <p:cBhvr>
                                        <p:cTn id="189" dur="2000"/>
                                        <p:tgtEl>
                                          <p:spTgt spid="32"/>
                                        </p:tgtEl>
                                      </p:cBhvr>
                                    </p:animEffect>
                                  </p:childTnLst>
                                </p:cTn>
                              </p:par>
                            </p:childTnLst>
                          </p:cTn>
                        </p:par>
                        <p:par>
                          <p:cTn id="190" fill="hold">
                            <p:stCondLst>
                              <p:cond delay="62000"/>
                            </p:stCondLst>
                            <p:childTnLst>
                              <p:par>
                                <p:cTn id="191" presetID="53" presetClass="entr" presetSubtype="16" fill="hold" nodeType="afterEffect">
                                  <p:stCondLst>
                                    <p:cond delay="0"/>
                                  </p:stCondLst>
                                  <p:childTnLst>
                                    <p:set>
                                      <p:cBhvr>
                                        <p:cTn id="192" dur="1" fill="hold">
                                          <p:stCondLst>
                                            <p:cond delay="0"/>
                                          </p:stCondLst>
                                        </p:cTn>
                                        <p:tgtEl>
                                          <p:spTgt spid="33"/>
                                        </p:tgtEl>
                                        <p:attrNameLst>
                                          <p:attrName>style.visibility</p:attrName>
                                        </p:attrNameLst>
                                      </p:cBhvr>
                                      <p:to>
                                        <p:strVal val="visible"/>
                                      </p:to>
                                    </p:set>
                                    <p:anim calcmode="lin" valueType="num">
                                      <p:cBhvr>
                                        <p:cTn id="193" dur="2000" fill="hold"/>
                                        <p:tgtEl>
                                          <p:spTgt spid="33"/>
                                        </p:tgtEl>
                                        <p:attrNameLst>
                                          <p:attrName>ppt_w</p:attrName>
                                        </p:attrNameLst>
                                      </p:cBhvr>
                                      <p:tavLst>
                                        <p:tav tm="0">
                                          <p:val>
                                            <p:fltVal val="0"/>
                                          </p:val>
                                        </p:tav>
                                        <p:tav tm="100000">
                                          <p:val>
                                            <p:strVal val="#ppt_w"/>
                                          </p:val>
                                        </p:tav>
                                      </p:tavLst>
                                    </p:anim>
                                    <p:anim calcmode="lin" valueType="num">
                                      <p:cBhvr>
                                        <p:cTn id="194" dur="2000" fill="hold"/>
                                        <p:tgtEl>
                                          <p:spTgt spid="33"/>
                                        </p:tgtEl>
                                        <p:attrNameLst>
                                          <p:attrName>ppt_h</p:attrName>
                                        </p:attrNameLst>
                                      </p:cBhvr>
                                      <p:tavLst>
                                        <p:tav tm="0">
                                          <p:val>
                                            <p:fltVal val="0"/>
                                          </p:val>
                                        </p:tav>
                                        <p:tav tm="100000">
                                          <p:val>
                                            <p:strVal val="#ppt_h"/>
                                          </p:val>
                                        </p:tav>
                                      </p:tavLst>
                                    </p:anim>
                                    <p:animEffect transition="in" filter="fade">
                                      <p:cBhvr>
                                        <p:cTn id="195" dur="2000"/>
                                        <p:tgtEl>
                                          <p:spTgt spid="33"/>
                                        </p:tgtEl>
                                      </p:cBhvr>
                                    </p:animEffect>
                                  </p:childTnLst>
                                </p:cTn>
                              </p:par>
                            </p:childTnLst>
                          </p:cTn>
                        </p:par>
                        <p:par>
                          <p:cTn id="196" fill="hold">
                            <p:stCondLst>
                              <p:cond delay="64000"/>
                            </p:stCondLst>
                            <p:childTnLst>
                              <p:par>
                                <p:cTn id="197" presetID="53" presetClass="entr" presetSubtype="16" fill="hold" nodeType="afterEffect">
                                  <p:stCondLst>
                                    <p:cond delay="0"/>
                                  </p:stCondLst>
                                  <p:childTnLst>
                                    <p:set>
                                      <p:cBhvr>
                                        <p:cTn id="198" dur="1" fill="hold">
                                          <p:stCondLst>
                                            <p:cond delay="0"/>
                                          </p:stCondLst>
                                        </p:cTn>
                                        <p:tgtEl>
                                          <p:spTgt spid="34"/>
                                        </p:tgtEl>
                                        <p:attrNameLst>
                                          <p:attrName>style.visibility</p:attrName>
                                        </p:attrNameLst>
                                      </p:cBhvr>
                                      <p:to>
                                        <p:strVal val="visible"/>
                                      </p:to>
                                    </p:set>
                                    <p:anim calcmode="lin" valueType="num">
                                      <p:cBhvr>
                                        <p:cTn id="199" dur="2000" fill="hold"/>
                                        <p:tgtEl>
                                          <p:spTgt spid="34"/>
                                        </p:tgtEl>
                                        <p:attrNameLst>
                                          <p:attrName>ppt_w</p:attrName>
                                        </p:attrNameLst>
                                      </p:cBhvr>
                                      <p:tavLst>
                                        <p:tav tm="0">
                                          <p:val>
                                            <p:fltVal val="0"/>
                                          </p:val>
                                        </p:tav>
                                        <p:tav tm="100000">
                                          <p:val>
                                            <p:strVal val="#ppt_w"/>
                                          </p:val>
                                        </p:tav>
                                      </p:tavLst>
                                    </p:anim>
                                    <p:anim calcmode="lin" valueType="num">
                                      <p:cBhvr>
                                        <p:cTn id="200" dur="2000" fill="hold"/>
                                        <p:tgtEl>
                                          <p:spTgt spid="34"/>
                                        </p:tgtEl>
                                        <p:attrNameLst>
                                          <p:attrName>ppt_h</p:attrName>
                                        </p:attrNameLst>
                                      </p:cBhvr>
                                      <p:tavLst>
                                        <p:tav tm="0">
                                          <p:val>
                                            <p:fltVal val="0"/>
                                          </p:val>
                                        </p:tav>
                                        <p:tav tm="100000">
                                          <p:val>
                                            <p:strVal val="#ppt_h"/>
                                          </p:val>
                                        </p:tav>
                                      </p:tavLst>
                                    </p:anim>
                                    <p:animEffect transition="in" filter="fade">
                                      <p:cBhvr>
                                        <p:cTn id="201" dur="2000"/>
                                        <p:tgtEl>
                                          <p:spTgt spid="34"/>
                                        </p:tgtEl>
                                      </p:cBhvr>
                                    </p:animEffect>
                                  </p:childTnLst>
                                </p:cTn>
                              </p:par>
                            </p:childTnLst>
                          </p:cTn>
                        </p:par>
                        <p:par>
                          <p:cTn id="202" fill="hold">
                            <p:stCondLst>
                              <p:cond delay="66000"/>
                            </p:stCondLst>
                            <p:childTnLst>
                              <p:par>
                                <p:cTn id="203" presetID="53" presetClass="entr" presetSubtype="16"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 calcmode="lin" valueType="num">
                                      <p:cBhvr>
                                        <p:cTn id="205" dur="2000" fill="hold"/>
                                        <p:tgtEl>
                                          <p:spTgt spid="35"/>
                                        </p:tgtEl>
                                        <p:attrNameLst>
                                          <p:attrName>ppt_w</p:attrName>
                                        </p:attrNameLst>
                                      </p:cBhvr>
                                      <p:tavLst>
                                        <p:tav tm="0">
                                          <p:val>
                                            <p:fltVal val="0"/>
                                          </p:val>
                                        </p:tav>
                                        <p:tav tm="100000">
                                          <p:val>
                                            <p:strVal val="#ppt_w"/>
                                          </p:val>
                                        </p:tav>
                                      </p:tavLst>
                                    </p:anim>
                                    <p:anim calcmode="lin" valueType="num">
                                      <p:cBhvr>
                                        <p:cTn id="206" dur="2000" fill="hold"/>
                                        <p:tgtEl>
                                          <p:spTgt spid="35"/>
                                        </p:tgtEl>
                                        <p:attrNameLst>
                                          <p:attrName>ppt_h</p:attrName>
                                        </p:attrNameLst>
                                      </p:cBhvr>
                                      <p:tavLst>
                                        <p:tav tm="0">
                                          <p:val>
                                            <p:fltVal val="0"/>
                                          </p:val>
                                        </p:tav>
                                        <p:tav tm="100000">
                                          <p:val>
                                            <p:strVal val="#ppt_h"/>
                                          </p:val>
                                        </p:tav>
                                      </p:tavLst>
                                    </p:anim>
                                    <p:animEffect transition="in" filter="fade">
                                      <p:cBhvr>
                                        <p:cTn id="207" dur="2000"/>
                                        <p:tgtEl>
                                          <p:spTgt spid="35"/>
                                        </p:tgtEl>
                                      </p:cBhvr>
                                    </p:animEffect>
                                  </p:childTnLst>
                                </p:cTn>
                              </p:par>
                            </p:childTnLst>
                          </p:cTn>
                        </p:par>
                        <p:par>
                          <p:cTn id="208" fill="hold">
                            <p:stCondLst>
                              <p:cond delay="68000"/>
                            </p:stCondLst>
                            <p:childTnLst>
                              <p:par>
                                <p:cTn id="209" presetID="53" presetClass="entr" presetSubtype="16" fill="hold" nodeType="afterEffect">
                                  <p:stCondLst>
                                    <p:cond delay="0"/>
                                  </p:stCondLst>
                                  <p:childTnLst>
                                    <p:set>
                                      <p:cBhvr>
                                        <p:cTn id="210" dur="1" fill="hold">
                                          <p:stCondLst>
                                            <p:cond delay="0"/>
                                          </p:stCondLst>
                                        </p:cTn>
                                        <p:tgtEl>
                                          <p:spTgt spid="36"/>
                                        </p:tgtEl>
                                        <p:attrNameLst>
                                          <p:attrName>style.visibility</p:attrName>
                                        </p:attrNameLst>
                                      </p:cBhvr>
                                      <p:to>
                                        <p:strVal val="visible"/>
                                      </p:to>
                                    </p:set>
                                    <p:anim calcmode="lin" valueType="num">
                                      <p:cBhvr>
                                        <p:cTn id="211" dur="2000" fill="hold"/>
                                        <p:tgtEl>
                                          <p:spTgt spid="36"/>
                                        </p:tgtEl>
                                        <p:attrNameLst>
                                          <p:attrName>ppt_w</p:attrName>
                                        </p:attrNameLst>
                                      </p:cBhvr>
                                      <p:tavLst>
                                        <p:tav tm="0">
                                          <p:val>
                                            <p:fltVal val="0"/>
                                          </p:val>
                                        </p:tav>
                                        <p:tav tm="100000">
                                          <p:val>
                                            <p:strVal val="#ppt_w"/>
                                          </p:val>
                                        </p:tav>
                                      </p:tavLst>
                                    </p:anim>
                                    <p:anim calcmode="lin" valueType="num">
                                      <p:cBhvr>
                                        <p:cTn id="212" dur="2000" fill="hold"/>
                                        <p:tgtEl>
                                          <p:spTgt spid="36"/>
                                        </p:tgtEl>
                                        <p:attrNameLst>
                                          <p:attrName>ppt_h</p:attrName>
                                        </p:attrNameLst>
                                      </p:cBhvr>
                                      <p:tavLst>
                                        <p:tav tm="0">
                                          <p:val>
                                            <p:fltVal val="0"/>
                                          </p:val>
                                        </p:tav>
                                        <p:tav tm="100000">
                                          <p:val>
                                            <p:strVal val="#ppt_h"/>
                                          </p:val>
                                        </p:tav>
                                      </p:tavLst>
                                    </p:anim>
                                    <p:animEffect transition="in" filter="fade">
                                      <p:cBhvr>
                                        <p:cTn id="213" dur="2000"/>
                                        <p:tgtEl>
                                          <p:spTgt spid="36"/>
                                        </p:tgtEl>
                                      </p:cBhvr>
                                    </p:animEffect>
                                  </p:childTnLst>
                                </p:cTn>
                              </p:par>
                            </p:childTnLst>
                          </p:cTn>
                        </p:par>
                        <p:par>
                          <p:cTn id="214" fill="hold">
                            <p:stCondLst>
                              <p:cond delay="70000"/>
                            </p:stCondLst>
                            <p:childTnLst>
                              <p:par>
                                <p:cTn id="215" presetID="53" presetClass="entr" presetSubtype="16" fill="hold" nodeType="afterEffect">
                                  <p:stCondLst>
                                    <p:cond delay="0"/>
                                  </p:stCondLst>
                                  <p:childTnLst>
                                    <p:set>
                                      <p:cBhvr>
                                        <p:cTn id="216" dur="1" fill="hold">
                                          <p:stCondLst>
                                            <p:cond delay="0"/>
                                          </p:stCondLst>
                                        </p:cTn>
                                        <p:tgtEl>
                                          <p:spTgt spid="37"/>
                                        </p:tgtEl>
                                        <p:attrNameLst>
                                          <p:attrName>style.visibility</p:attrName>
                                        </p:attrNameLst>
                                      </p:cBhvr>
                                      <p:to>
                                        <p:strVal val="visible"/>
                                      </p:to>
                                    </p:set>
                                    <p:anim calcmode="lin" valueType="num">
                                      <p:cBhvr>
                                        <p:cTn id="217" dur="2000" fill="hold"/>
                                        <p:tgtEl>
                                          <p:spTgt spid="37"/>
                                        </p:tgtEl>
                                        <p:attrNameLst>
                                          <p:attrName>ppt_w</p:attrName>
                                        </p:attrNameLst>
                                      </p:cBhvr>
                                      <p:tavLst>
                                        <p:tav tm="0">
                                          <p:val>
                                            <p:fltVal val="0"/>
                                          </p:val>
                                        </p:tav>
                                        <p:tav tm="100000">
                                          <p:val>
                                            <p:strVal val="#ppt_w"/>
                                          </p:val>
                                        </p:tav>
                                      </p:tavLst>
                                    </p:anim>
                                    <p:anim calcmode="lin" valueType="num">
                                      <p:cBhvr>
                                        <p:cTn id="218" dur="2000" fill="hold"/>
                                        <p:tgtEl>
                                          <p:spTgt spid="37"/>
                                        </p:tgtEl>
                                        <p:attrNameLst>
                                          <p:attrName>ppt_h</p:attrName>
                                        </p:attrNameLst>
                                      </p:cBhvr>
                                      <p:tavLst>
                                        <p:tav tm="0">
                                          <p:val>
                                            <p:fltVal val="0"/>
                                          </p:val>
                                        </p:tav>
                                        <p:tav tm="100000">
                                          <p:val>
                                            <p:strVal val="#ppt_h"/>
                                          </p:val>
                                        </p:tav>
                                      </p:tavLst>
                                    </p:anim>
                                    <p:animEffect transition="in" filter="fade">
                                      <p:cBhvr>
                                        <p:cTn id="219" dur="2000"/>
                                        <p:tgtEl>
                                          <p:spTgt spid="37"/>
                                        </p:tgtEl>
                                      </p:cBhvr>
                                    </p:animEffect>
                                  </p:childTnLst>
                                </p:cTn>
                              </p:par>
                            </p:childTnLst>
                          </p:cTn>
                        </p:par>
                        <p:par>
                          <p:cTn id="220" fill="hold">
                            <p:stCondLst>
                              <p:cond delay="72000"/>
                            </p:stCondLst>
                            <p:childTnLst>
                              <p:par>
                                <p:cTn id="221" presetID="53" presetClass="entr" presetSubtype="16" fill="hold" nodeType="afterEffect">
                                  <p:stCondLst>
                                    <p:cond delay="0"/>
                                  </p:stCondLst>
                                  <p:childTnLst>
                                    <p:set>
                                      <p:cBhvr>
                                        <p:cTn id="222" dur="1" fill="hold">
                                          <p:stCondLst>
                                            <p:cond delay="0"/>
                                          </p:stCondLst>
                                        </p:cTn>
                                        <p:tgtEl>
                                          <p:spTgt spid="38"/>
                                        </p:tgtEl>
                                        <p:attrNameLst>
                                          <p:attrName>style.visibility</p:attrName>
                                        </p:attrNameLst>
                                      </p:cBhvr>
                                      <p:to>
                                        <p:strVal val="visible"/>
                                      </p:to>
                                    </p:set>
                                    <p:anim calcmode="lin" valueType="num">
                                      <p:cBhvr>
                                        <p:cTn id="223" dur="2000" fill="hold"/>
                                        <p:tgtEl>
                                          <p:spTgt spid="38"/>
                                        </p:tgtEl>
                                        <p:attrNameLst>
                                          <p:attrName>ppt_w</p:attrName>
                                        </p:attrNameLst>
                                      </p:cBhvr>
                                      <p:tavLst>
                                        <p:tav tm="0">
                                          <p:val>
                                            <p:fltVal val="0"/>
                                          </p:val>
                                        </p:tav>
                                        <p:tav tm="100000">
                                          <p:val>
                                            <p:strVal val="#ppt_w"/>
                                          </p:val>
                                        </p:tav>
                                      </p:tavLst>
                                    </p:anim>
                                    <p:anim calcmode="lin" valueType="num">
                                      <p:cBhvr>
                                        <p:cTn id="224" dur="2000" fill="hold"/>
                                        <p:tgtEl>
                                          <p:spTgt spid="38"/>
                                        </p:tgtEl>
                                        <p:attrNameLst>
                                          <p:attrName>ppt_h</p:attrName>
                                        </p:attrNameLst>
                                      </p:cBhvr>
                                      <p:tavLst>
                                        <p:tav tm="0">
                                          <p:val>
                                            <p:fltVal val="0"/>
                                          </p:val>
                                        </p:tav>
                                        <p:tav tm="100000">
                                          <p:val>
                                            <p:strVal val="#ppt_h"/>
                                          </p:val>
                                        </p:tav>
                                      </p:tavLst>
                                    </p:anim>
                                    <p:animEffect transition="in" filter="fade">
                                      <p:cBhvr>
                                        <p:cTn id="225" dur="2000"/>
                                        <p:tgtEl>
                                          <p:spTgt spid="38"/>
                                        </p:tgtEl>
                                      </p:cBhvr>
                                    </p:animEffect>
                                  </p:childTnLst>
                                </p:cTn>
                              </p:par>
                            </p:childTnLst>
                          </p:cTn>
                        </p:par>
                        <p:par>
                          <p:cTn id="226" fill="hold">
                            <p:stCondLst>
                              <p:cond delay="74000"/>
                            </p:stCondLst>
                            <p:childTnLst>
                              <p:par>
                                <p:cTn id="227" presetID="53" presetClass="entr" presetSubtype="16" fill="hold" nodeType="afterEffect">
                                  <p:stCondLst>
                                    <p:cond delay="0"/>
                                  </p:stCondLst>
                                  <p:childTnLst>
                                    <p:set>
                                      <p:cBhvr>
                                        <p:cTn id="228" dur="1" fill="hold">
                                          <p:stCondLst>
                                            <p:cond delay="0"/>
                                          </p:stCondLst>
                                        </p:cTn>
                                        <p:tgtEl>
                                          <p:spTgt spid="39"/>
                                        </p:tgtEl>
                                        <p:attrNameLst>
                                          <p:attrName>style.visibility</p:attrName>
                                        </p:attrNameLst>
                                      </p:cBhvr>
                                      <p:to>
                                        <p:strVal val="visible"/>
                                      </p:to>
                                    </p:set>
                                    <p:anim calcmode="lin" valueType="num">
                                      <p:cBhvr>
                                        <p:cTn id="229" dur="2000" fill="hold"/>
                                        <p:tgtEl>
                                          <p:spTgt spid="39"/>
                                        </p:tgtEl>
                                        <p:attrNameLst>
                                          <p:attrName>ppt_w</p:attrName>
                                        </p:attrNameLst>
                                      </p:cBhvr>
                                      <p:tavLst>
                                        <p:tav tm="0">
                                          <p:val>
                                            <p:fltVal val="0"/>
                                          </p:val>
                                        </p:tav>
                                        <p:tav tm="100000">
                                          <p:val>
                                            <p:strVal val="#ppt_w"/>
                                          </p:val>
                                        </p:tav>
                                      </p:tavLst>
                                    </p:anim>
                                    <p:anim calcmode="lin" valueType="num">
                                      <p:cBhvr>
                                        <p:cTn id="230" dur="2000" fill="hold"/>
                                        <p:tgtEl>
                                          <p:spTgt spid="39"/>
                                        </p:tgtEl>
                                        <p:attrNameLst>
                                          <p:attrName>ppt_h</p:attrName>
                                        </p:attrNameLst>
                                      </p:cBhvr>
                                      <p:tavLst>
                                        <p:tav tm="0">
                                          <p:val>
                                            <p:fltVal val="0"/>
                                          </p:val>
                                        </p:tav>
                                        <p:tav tm="100000">
                                          <p:val>
                                            <p:strVal val="#ppt_h"/>
                                          </p:val>
                                        </p:tav>
                                      </p:tavLst>
                                    </p:anim>
                                    <p:animEffect transition="in" filter="fade">
                                      <p:cBhvr>
                                        <p:cTn id="231" dur="2000"/>
                                        <p:tgtEl>
                                          <p:spTgt spid="39"/>
                                        </p:tgtEl>
                                      </p:cBhvr>
                                    </p:animEffect>
                                  </p:childTnLst>
                                </p:cTn>
                              </p:par>
                            </p:childTnLst>
                          </p:cTn>
                        </p:par>
                        <p:par>
                          <p:cTn id="232" fill="hold">
                            <p:stCondLst>
                              <p:cond delay="76000"/>
                            </p:stCondLst>
                            <p:childTnLst>
                              <p:par>
                                <p:cTn id="233" presetID="53" presetClass="entr" presetSubtype="16" fill="hold" nodeType="afterEffect">
                                  <p:stCondLst>
                                    <p:cond delay="0"/>
                                  </p:stCondLst>
                                  <p:childTnLst>
                                    <p:set>
                                      <p:cBhvr>
                                        <p:cTn id="234" dur="1" fill="hold">
                                          <p:stCondLst>
                                            <p:cond delay="0"/>
                                          </p:stCondLst>
                                        </p:cTn>
                                        <p:tgtEl>
                                          <p:spTgt spid="40"/>
                                        </p:tgtEl>
                                        <p:attrNameLst>
                                          <p:attrName>style.visibility</p:attrName>
                                        </p:attrNameLst>
                                      </p:cBhvr>
                                      <p:to>
                                        <p:strVal val="visible"/>
                                      </p:to>
                                    </p:set>
                                    <p:anim calcmode="lin" valueType="num">
                                      <p:cBhvr>
                                        <p:cTn id="235" dur="2000" fill="hold"/>
                                        <p:tgtEl>
                                          <p:spTgt spid="40"/>
                                        </p:tgtEl>
                                        <p:attrNameLst>
                                          <p:attrName>ppt_w</p:attrName>
                                        </p:attrNameLst>
                                      </p:cBhvr>
                                      <p:tavLst>
                                        <p:tav tm="0">
                                          <p:val>
                                            <p:fltVal val="0"/>
                                          </p:val>
                                        </p:tav>
                                        <p:tav tm="100000">
                                          <p:val>
                                            <p:strVal val="#ppt_w"/>
                                          </p:val>
                                        </p:tav>
                                      </p:tavLst>
                                    </p:anim>
                                    <p:anim calcmode="lin" valueType="num">
                                      <p:cBhvr>
                                        <p:cTn id="236" dur="2000" fill="hold"/>
                                        <p:tgtEl>
                                          <p:spTgt spid="40"/>
                                        </p:tgtEl>
                                        <p:attrNameLst>
                                          <p:attrName>ppt_h</p:attrName>
                                        </p:attrNameLst>
                                      </p:cBhvr>
                                      <p:tavLst>
                                        <p:tav tm="0">
                                          <p:val>
                                            <p:fltVal val="0"/>
                                          </p:val>
                                        </p:tav>
                                        <p:tav tm="100000">
                                          <p:val>
                                            <p:strVal val="#ppt_h"/>
                                          </p:val>
                                        </p:tav>
                                      </p:tavLst>
                                    </p:anim>
                                    <p:animEffect transition="in" filter="fade">
                                      <p:cBhvr>
                                        <p:cTn id="237" dur="2000"/>
                                        <p:tgtEl>
                                          <p:spTgt spid="40"/>
                                        </p:tgtEl>
                                      </p:cBhvr>
                                    </p:animEffect>
                                  </p:childTnLst>
                                </p:cTn>
                              </p:par>
                            </p:childTnLst>
                          </p:cTn>
                        </p:par>
                        <p:par>
                          <p:cTn id="238" fill="hold">
                            <p:stCondLst>
                              <p:cond delay="78000"/>
                            </p:stCondLst>
                            <p:childTnLst>
                              <p:par>
                                <p:cTn id="239" presetID="53" presetClass="entr" presetSubtype="16" fill="hold" nodeType="afterEffect">
                                  <p:stCondLst>
                                    <p:cond delay="0"/>
                                  </p:stCondLst>
                                  <p:childTnLst>
                                    <p:set>
                                      <p:cBhvr>
                                        <p:cTn id="240" dur="1" fill="hold">
                                          <p:stCondLst>
                                            <p:cond delay="0"/>
                                          </p:stCondLst>
                                        </p:cTn>
                                        <p:tgtEl>
                                          <p:spTgt spid="41"/>
                                        </p:tgtEl>
                                        <p:attrNameLst>
                                          <p:attrName>style.visibility</p:attrName>
                                        </p:attrNameLst>
                                      </p:cBhvr>
                                      <p:to>
                                        <p:strVal val="visible"/>
                                      </p:to>
                                    </p:set>
                                    <p:anim calcmode="lin" valueType="num">
                                      <p:cBhvr>
                                        <p:cTn id="241" dur="2000" fill="hold"/>
                                        <p:tgtEl>
                                          <p:spTgt spid="41"/>
                                        </p:tgtEl>
                                        <p:attrNameLst>
                                          <p:attrName>ppt_w</p:attrName>
                                        </p:attrNameLst>
                                      </p:cBhvr>
                                      <p:tavLst>
                                        <p:tav tm="0">
                                          <p:val>
                                            <p:fltVal val="0"/>
                                          </p:val>
                                        </p:tav>
                                        <p:tav tm="100000">
                                          <p:val>
                                            <p:strVal val="#ppt_w"/>
                                          </p:val>
                                        </p:tav>
                                      </p:tavLst>
                                    </p:anim>
                                    <p:anim calcmode="lin" valueType="num">
                                      <p:cBhvr>
                                        <p:cTn id="242" dur="2000" fill="hold"/>
                                        <p:tgtEl>
                                          <p:spTgt spid="41"/>
                                        </p:tgtEl>
                                        <p:attrNameLst>
                                          <p:attrName>ppt_h</p:attrName>
                                        </p:attrNameLst>
                                      </p:cBhvr>
                                      <p:tavLst>
                                        <p:tav tm="0">
                                          <p:val>
                                            <p:fltVal val="0"/>
                                          </p:val>
                                        </p:tav>
                                        <p:tav tm="100000">
                                          <p:val>
                                            <p:strVal val="#ppt_h"/>
                                          </p:val>
                                        </p:tav>
                                      </p:tavLst>
                                    </p:anim>
                                    <p:animEffect transition="in" filter="fade">
                                      <p:cBhvr>
                                        <p:cTn id="243" dur="2000"/>
                                        <p:tgtEl>
                                          <p:spTgt spid="41"/>
                                        </p:tgtEl>
                                      </p:cBhvr>
                                    </p:animEffect>
                                  </p:childTnLst>
                                </p:cTn>
                              </p:par>
                            </p:childTnLst>
                          </p:cTn>
                        </p:par>
                        <p:par>
                          <p:cTn id="244" fill="hold">
                            <p:stCondLst>
                              <p:cond delay="80000"/>
                            </p:stCondLst>
                            <p:childTnLst>
                              <p:par>
                                <p:cTn id="245" presetID="53" presetClass="entr" presetSubtype="16" fill="hold" nodeType="afterEffect">
                                  <p:stCondLst>
                                    <p:cond delay="0"/>
                                  </p:stCondLst>
                                  <p:childTnLst>
                                    <p:set>
                                      <p:cBhvr>
                                        <p:cTn id="246" dur="1" fill="hold">
                                          <p:stCondLst>
                                            <p:cond delay="0"/>
                                          </p:stCondLst>
                                        </p:cTn>
                                        <p:tgtEl>
                                          <p:spTgt spid="42"/>
                                        </p:tgtEl>
                                        <p:attrNameLst>
                                          <p:attrName>style.visibility</p:attrName>
                                        </p:attrNameLst>
                                      </p:cBhvr>
                                      <p:to>
                                        <p:strVal val="visible"/>
                                      </p:to>
                                    </p:set>
                                    <p:anim calcmode="lin" valueType="num">
                                      <p:cBhvr>
                                        <p:cTn id="247" dur="2000" fill="hold"/>
                                        <p:tgtEl>
                                          <p:spTgt spid="42"/>
                                        </p:tgtEl>
                                        <p:attrNameLst>
                                          <p:attrName>ppt_w</p:attrName>
                                        </p:attrNameLst>
                                      </p:cBhvr>
                                      <p:tavLst>
                                        <p:tav tm="0">
                                          <p:val>
                                            <p:fltVal val="0"/>
                                          </p:val>
                                        </p:tav>
                                        <p:tav tm="100000">
                                          <p:val>
                                            <p:strVal val="#ppt_w"/>
                                          </p:val>
                                        </p:tav>
                                      </p:tavLst>
                                    </p:anim>
                                    <p:anim calcmode="lin" valueType="num">
                                      <p:cBhvr>
                                        <p:cTn id="248" dur="2000" fill="hold"/>
                                        <p:tgtEl>
                                          <p:spTgt spid="42"/>
                                        </p:tgtEl>
                                        <p:attrNameLst>
                                          <p:attrName>ppt_h</p:attrName>
                                        </p:attrNameLst>
                                      </p:cBhvr>
                                      <p:tavLst>
                                        <p:tav tm="0">
                                          <p:val>
                                            <p:fltVal val="0"/>
                                          </p:val>
                                        </p:tav>
                                        <p:tav tm="100000">
                                          <p:val>
                                            <p:strVal val="#ppt_h"/>
                                          </p:val>
                                        </p:tav>
                                      </p:tavLst>
                                    </p:anim>
                                    <p:animEffect transition="in" filter="fade">
                                      <p:cBhvr>
                                        <p:cTn id="249" dur="2000"/>
                                        <p:tgtEl>
                                          <p:spTgt spid="42"/>
                                        </p:tgtEl>
                                      </p:cBhvr>
                                    </p:animEffect>
                                  </p:childTnLst>
                                </p:cTn>
                              </p:par>
                            </p:childTnLst>
                          </p:cTn>
                        </p:par>
                        <p:par>
                          <p:cTn id="250" fill="hold">
                            <p:stCondLst>
                              <p:cond delay="82000"/>
                            </p:stCondLst>
                            <p:childTnLst>
                              <p:par>
                                <p:cTn id="251" presetID="53" presetClass="entr" presetSubtype="16" fill="hold" nodeType="afterEffect">
                                  <p:stCondLst>
                                    <p:cond delay="0"/>
                                  </p:stCondLst>
                                  <p:childTnLst>
                                    <p:set>
                                      <p:cBhvr>
                                        <p:cTn id="252" dur="1" fill="hold">
                                          <p:stCondLst>
                                            <p:cond delay="0"/>
                                          </p:stCondLst>
                                        </p:cTn>
                                        <p:tgtEl>
                                          <p:spTgt spid="43"/>
                                        </p:tgtEl>
                                        <p:attrNameLst>
                                          <p:attrName>style.visibility</p:attrName>
                                        </p:attrNameLst>
                                      </p:cBhvr>
                                      <p:to>
                                        <p:strVal val="visible"/>
                                      </p:to>
                                    </p:set>
                                    <p:anim calcmode="lin" valueType="num">
                                      <p:cBhvr>
                                        <p:cTn id="253" dur="2000" fill="hold"/>
                                        <p:tgtEl>
                                          <p:spTgt spid="43"/>
                                        </p:tgtEl>
                                        <p:attrNameLst>
                                          <p:attrName>ppt_w</p:attrName>
                                        </p:attrNameLst>
                                      </p:cBhvr>
                                      <p:tavLst>
                                        <p:tav tm="0">
                                          <p:val>
                                            <p:fltVal val="0"/>
                                          </p:val>
                                        </p:tav>
                                        <p:tav tm="100000">
                                          <p:val>
                                            <p:strVal val="#ppt_w"/>
                                          </p:val>
                                        </p:tav>
                                      </p:tavLst>
                                    </p:anim>
                                    <p:anim calcmode="lin" valueType="num">
                                      <p:cBhvr>
                                        <p:cTn id="254" dur="2000" fill="hold"/>
                                        <p:tgtEl>
                                          <p:spTgt spid="43"/>
                                        </p:tgtEl>
                                        <p:attrNameLst>
                                          <p:attrName>ppt_h</p:attrName>
                                        </p:attrNameLst>
                                      </p:cBhvr>
                                      <p:tavLst>
                                        <p:tav tm="0">
                                          <p:val>
                                            <p:fltVal val="0"/>
                                          </p:val>
                                        </p:tav>
                                        <p:tav tm="100000">
                                          <p:val>
                                            <p:strVal val="#ppt_h"/>
                                          </p:val>
                                        </p:tav>
                                      </p:tavLst>
                                    </p:anim>
                                    <p:animEffect transition="in" filter="fade">
                                      <p:cBhvr>
                                        <p:cTn id="255" dur="2000"/>
                                        <p:tgtEl>
                                          <p:spTgt spid="43"/>
                                        </p:tgtEl>
                                      </p:cBhvr>
                                    </p:animEffect>
                                  </p:childTnLst>
                                </p:cTn>
                              </p:par>
                            </p:childTnLst>
                          </p:cTn>
                        </p:par>
                        <p:par>
                          <p:cTn id="256" fill="hold">
                            <p:stCondLst>
                              <p:cond delay="84000"/>
                            </p:stCondLst>
                            <p:childTnLst>
                              <p:par>
                                <p:cTn id="257" presetID="53" presetClass="entr" presetSubtype="16" fill="hold" nodeType="afterEffect">
                                  <p:stCondLst>
                                    <p:cond delay="0"/>
                                  </p:stCondLst>
                                  <p:childTnLst>
                                    <p:set>
                                      <p:cBhvr>
                                        <p:cTn id="258" dur="1" fill="hold">
                                          <p:stCondLst>
                                            <p:cond delay="0"/>
                                          </p:stCondLst>
                                        </p:cTn>
                                        <p:tgtEl>
                                          <p:spTgt spid="44"/>
                                        </p:tgtEl>
                                        <p:attrNameLst>
                                          <p:attrName>style.visibility</p:attrName>
                                        </p:attrNameLst>
                                      </p:cBhvr>
                                      <p:to>
                                        <p:strVal val="visible"/>
                                      </p:to>
                                    </p:set>
                                    <p:anim calcmode="lin" valueType="num">
                                      <p:cBhvr>
                                        <p:cTn id="259" dur="2000" fill="hold"/>
                                        <p:tgtEl>
                                          <p:spTgt spid="44"/>
                                        </p:tgtEl>
                                        <p:attrNameLst>
                                          <p:attrName>ppt_w</p:attrName>
                                        </p:attrNameLst>
                                      </p:cBhvr>
                                      <p:tavLst>
                                        <p:tav tm="0">
                                          <p:val>
                                            <p:fltVal val="0"/>
                                          </p:val>
                                        </p:tav>
                                        <p:tav tm="100000">
                                          <p:val>
                                            <p:strVal val="#ppt_w"/>
                                          </p:val>
                                        </p:tav>
                                      </p:tavLst>
                                    </p:anim>
                                    <p:anim calcmode="lin" valueType="num">
                                      <p:cBhvr>
                                        <p:cTn id="260" dur="2000" fill="hold"/>
                                        <p:tgtEl>
                                          <p:spTgt spid="44"/>
                                        </p:tgtEl>
                                        <p:attrNameLst>
                                          <p:attrName>ppt_h</p:attrName>
                                        </p:attrNameLst>
                                      </p:cBhvr>
                                      <p:tavLst>
                                        <p:tav tm="0">
                                          <p:val>
                                            <p:fltVal val="0"/>
                                          </p:val>
                                        </p:tav>
                                        <p:tav tm="100000">
                                          <p:val>
                                            <p:strVal val="#ppt_h"/>
                                          </p:val>
                                        </p:tav>
                                      </p:tavLst>
                                    </p:anim>
                                    <p:animEffect transition="in" filter="fade">
                                      <p:cBhvr>
                                        <p:cTn id="261" dur="2000"/>
                                        <p:tgtEl>
                                          <p:spTgt spid="44"/>
                                        </p:tgtEl>
                                      </p:cBhvr>
                                    </p:animEffect>
                                  </p:childTnLst>
                                </p:cTn>
                              </p:par>
                            </p:childTnLst>
                          </p:cTn>
                        </p:par>
                        <p:par>
                          <p:cTn id="262" fill="hold">
                            <p:stCondLst>
                              <p:cond delay="86000"/>
                            </p:stCondLst>
                            <p:childTnLst>
                              <p:par>
                                <p:cTn id="263" presetID="53" presetClass="entr" presetSubtype="16" fill="hold" nodeType="afterEffect">
                                  <p:stCondLst>
                                    <p:cond delay="0"/>
                                  </p:stCondLst>
                                  <p:childTnLst>
                                    <p:set>
                                      <p:cBhvr>
                                        <p:cTn id="264" dur="1" fill="hold">
                                          <p:stCondLst>
                                            <p:cond delay="0"/>
                                          </p:stCondLst>
                                        </p:cTn>
                                        <p:tgtEl>
                                          <p:spTgt spid="45"/>
                                        </p:tgtEl>
                                        <p:attrNameLst>
                                          <p:attrName>style.visibility</p:attrName>
                                        </p:attrNameLst>
                                      </p:cBhvr>
                                      <p:to>
                                        <p:strVal val="visible"/>
                                      </p:to>
                                    </p:set>
                                    <p:anim calcmode="lin" valueType="num">
                                      <p:cBhvr>
                                        <p:cTn id="265" dur="2000" fill="hold"/>
                                        <p:tgtEl>
                                          <p:spTgt spid="45"/>
                                        </p:tgtEl>
                                        <p:attrNameLst>
                                          <p:attrName>ppt_w</p:attrName>
                                        </p:attrNameLst>
                                      </p:cBhvr>
                                      <p:tavLst>
                                        <p:tav tm="0">
                                          <p:val>
                                            <p:fltVal val="0"/>
                                          </p:val>
                                        </p:tav>
                                        <p:tav tm="100000">
                                          <p:val>
                                            <p:strVal val="#ppt_w"/>
                                          </p:val>
                                        </p:tav>
                                      </p:tavLst>
                                    </p:anim>
                                    <p:anim calcmode="lin" valueType="num">
                                      <p:cBhvr>
                                        <p:cTn id="266" dur="2000" fill="hold"/>
                                        <p:tgtEl>
                                          <p:spTgt spid="45"/>
                                        </p:tgtEl>
                                        <p:attrNameLst>
                                          <p:attrName>ppt_h</p:attrName>
                                        </p:attrNameLst>
                                      </p:cBhvr>
                                      <p:tavLst>
                                        <p:tav tm="0">
                                          <p:val>
                                            <p:fltVal val="0"/>
                                          </p:val>
                                        </p:tav>
                                        <p:tav tm="100000">
                                          <p:val>
                                            <p:strVal val="#ppt_h"/>
                                          </p:val>
                                        </p:tav>
                                      </p:tavLst>
                                    </p:anim>
                                    <p:animEffect transition="in" filter="fade">
                                      <p:cBhvr>
                                        <p:cTn id="267" dur="2000"/>
                                        <p:tgtEl>
                                          <p:spTgt spid="45"/>
                                        </p:tgtEl>
                                      </p:cBhvr>
                                    </p:animEffect>
                                  </p:childTnLst>
                                </p:cTn>
                              </p:par>
                            </p:childTnLst>
                          </p:cTn>
                        </p:par>
                        <p:par>
                          <p:cTn id="268" fill="hold">
                            <p:stCondLst>
                              <p:cond delay="88000"/>
                            </p:stCondLst>
                            <p:childTnLst>
                              <p:par>
                                <p:cTn id="269" presetID="53" presetClass="entr" presetSubtype="16" fill="hold" nodeType="afterEffect">
                                  <p:stCondLst>
                                    <p:cond delay="0"/>
                                  </p:stCondLst>
                                  <p:childTnLst>
                                    <p:set>
                                      <p:cBhvr>
                                        <p:cTn id="270" dur="1" fill="hold">
                                          <p:stCondLst>
                                            <p:cond delay="0"/>
                                          </p:stCondLst>
                                        </p:cTn>
                                        <p:tgtEl>
                                          <p:spTgt spid="46"/>
                                        </p:tgtEl>
                                        <p:attrNameLst>
                                          <p:attrName>style.visibility</p:attrName>
                                        </p:attrNameLst>
                                      </p:cBhvr>
                                      <p:to>
                                        <p:strVal val="visible"/>
                                      </p:to>
                                    </p:set>
                                    <p:anim calcmode="lin" valueType="num">
                                      <p:cBhvr>
                                        <p:cTn id="271" dur="2000" fill="hold"/>
                                        <p:tgtEl>
                                          <p:spTgt spid="46"/>
                                        </p:tgtEl>
                                        <p:attrNameLst>
                                          <p:attrName>ppt_w</p:attrName>
                                        </p:attrNameLst>
                                      </p:cBhvr>
                                      <p:tavLst>
                                        <p:tav tm="0">
                                          <p:val>
                                            <p:fltVal val="0"/>
                                          </p:val>
                                        </p:tav>
                                        <p:tav tm="100000">
                                          <p:val>
                                            <p:strVal val="#ppt_w"/>
                                          </p:val>
                                        </p:tav>
                                      </p:tavLst>
                                    </p:anim>
                                    <p:anim calcmode="lin" valueType="num">
                                      <p:cBhvr>
                                        <p:cTn id="272" dur="2000" fill="hold"/>
                                        <p:tgtEl>
                                          <p:spTgt spid="46"/>
                                        </p:tgtEl>
                                        <p:attrNameLst>
                                          <p:attrName>ppt_h</p:attrName>
                                        </p:attrNameLst>
                                      </p:cBhvr>
                                      <p:tavLst>
                                        <p:tav tm="0">
                                          <p:val>
                                            <p:fltVal val="0"/>
                                          </p:val>
                                        </p:tav>
                                        <p:tav tm="100000">
                                          <p:val>
                                            <p:strVal val="#ppt_h"/>
                                          </p:val>
                                        </p:tav>
                                      </p:tavLst>
                                    </p:anim>
                                    <p:animEffect transition="in" filter="fade">
                                      <p:cBhvr>
                                        <p:cTn id="273" dur="2000"/>
                                        <p:tgtEl>
                                          <p:spTgt spid="46"/>
                                        </p:tgtEl>
                                      </p:cBhvr>
                                    </p:animEffect>
                                  </p:childTnLst>
                                </p:cTn>
                              </p:par>
                            </p:childTnLst>
                          </p:cTn>
                        </p:par>
                        <p:par>
                          <p:cTn id="274" fill="hold">
                            <p:stCondLst>
                              <p:cond delay="90000"/>
                            </p:stCondLst>
                            <p:childTnLst>
                              <p:par>
                                <p:cTn id="275" presetID="53" presetClass="entr" presetSubtype="16" fill="hold" nodeType="afterEffect">
                                  <p:stCondLst>
                                    <p:cond delay="0"/>
                                  </p:stCondLst>
                                  <p:childTnLst>
                                    <p:set>
                                      <p:cBhvr>
                                        <p:cTn id="276" dur="1" fill="hold">
                                          <p:stCondLst>
                                            <p:cond delay="0"/>
                                          </p:stCondLst>
                                        </p:cTn>
                                        <p:tgtEl>
                                          <p:spTgt spid="47"/>
                                        </p:tgtEl>
                                        <p:attrNameLst>
                                          <p:attrName>style.visibility</p:attrName>
                                        </p:attrNameLst>
                                      </p:cBhvr>
                                      <p:to>
                                        <p:strVal val="visible"/>
                                      </p:to>
                                    </p:set>
                                    <p:anim calcmode="lin" valueType="num">
                                      <p:cBhvr>
                                        <p:cTn id="277" dur="2000" fill="hold"/>
                                        <p:tgtEl>
                                          <p:spTgt spid="47"/>
                                        </p:tgtEl>
                                        <p:attrNameLst>
                                          <p:attrName>ppt_w</p:attrName>
                                        </p:attrNameLst>
                                      </p:cBhvr>
                                      <p:tavLst>
                                        <p:tav tm="0">
                                          <p:val>
                                            <p:fltVal val="0"/>
                                          </p:val>
                                        </p:tav>
                                        <p:tav tm="100000">
                                          <p:val>
                                            <p:strVal val="#ppt_w"/>
                                          </p:val>
                                        </p:tav>
                                      </p:tavLst>
                                    </p:anim>
                                    <p:anim calcmode="lin" valueType="num">
                                      <p:cBhvr>
                                        <p:cTn id="278" dur="2000" fill="hold"/>
                                        <p:tgtEl>
                                          <p:spTgt spid="47"/>
                                        </p:tgtEl>
                                        <p:attrNameLst>
                                          <p:attrName>ppt_h</p:attrName>
                                        </p:attrNameLst>
                                      </p:cBhvr>
                                      <p:tavLst>
                                        <p:tav tm="0">
                                          <p:val>
                                            <p:fltVal val="0"/>
                                          </p:val>
                                        </p:tav>
                                        <p:tav tm="100000">
                                          <p:val>
                                            <p:strVal val="#ppt_h"/>
                                          </p:val>
                                        </p:tav>
                                      </p:tavLst>
                                    </p:anim>
                                    <p:animEffect transition="in" filter="fade">
                                      <p:cBhvr>
                                        <p:cTn id="279" dur="2000"/>
                                        <p:tgtEl>
                                          <p:spTgt spid="47"/>
                                        </p:tgtEl>
                                      </p:cBhvr>
                                    </p:animEffect>
                                  </p:childTnLst>
                                </p:cTn>
                              </p:par>
                            </p:childTnLst>
                          </p:cTn>
                        </p:par>
                        <p:par>
                          <p:cTn id="280" fill="hold">
                            <p:stCondLst>
                              <p:cond delay="92000"/>
                            </p:stCondLst>
                            <p:childTnLst>
                              <p:par>
                                <p:cTn id="281" presetID="53" presetClass="entr" presetSubtype="16" fill="hold" nodeType="afterEffect">
                                  <p:stCondLst>
                                    <p:cond delay="0"/>
                                  </p:stCondLst>
                                  <p:childTnLst>
                                    <p:set>
                                      <p:cBhvr>
                                        <p:cTn id="282" dur="1" fill="hold">
                                          <p:stCondLst>
                                            <p:cond delay="0"/>
                                          </p:stCondLst>
                                        </p:cTn>
                                        <p:tgtEl>
                                          <p:spTgt spid="48"/>
                                        </p:tgtEl>
                                        <p:attrNameLst>
                                          <p:attrName>style.visibility</p:attrName>
                                        </p:attrNameLst>
                                      </p:cBhvr>
                                      <p:to>
                                        <p:strVal val="visible"/>
                                      </p:to>
                                    </p:set>
                                    <p:anim calcmode="lin" valueType="num">
                                      <p:cBhvr>
                                        <p:cTn id="283" dur="2000" fill="hold"/>
                                        <p:tgtEl>
                                          <p:spTgt spid="48"/>
                                        </p:tgtEl>
                                        <p:attrNameLst>
                                          <p:attrName>ppt_w</p:attrName>
                                        </p:attrNameLst>
                                      </p:cBhvr>
                                      <p:tavLst>
                                        <p:tav tm="0">
                                          <p:val>
                                            <p:fltVal val="0"/>
                                          </p:val>
                                        </p:tav>
                                        <p:tav tm="100000">
                                          <p:val>
                                            <p:strVal val="#ppt_w"/>
                                          </p:val>
                                        </p:tav>
                                      </p:tavLst>
                                    </p:anim>
                                    <p:anim calcmode="lin" valueType="num">
                                      <p:cBhvr>
                                        <p:cTn id="284" dur="2000" fill="hold"/>
                                        <p:tgtEl>
                                          <p:spTgt spid="48"/>
                                        </p:tgtEl>
                                        <p:attrNameLst>
                                          <p:attrName>ppt_h</p:attrName>
                                        </p:attrNameLst>
                                      </p:cBhvr>
                                      <p:tavLst>
                                        <p:tav tm="0">
                                          <p:val>
                                            <p:fltVal val="0"/>
                                          </p:val>
                                        </p:tav>
                                        <p:tav tm="100000">
                                          <p:val>
                                            <p:strVal val="#ppt_h"/>
                                          </p:val>
                                        </p:tav>
                                      </p:tavLst>
                                    </p:anim>
                                    <p:animEffect transition="in" filter="fade">
                                      <p:cBhvr>
                                        <p:cTn id="285" dur="2000"/>
                                        <p:tgtEl>
                                          <p:spTgt spid="48"/>
                                        </p:tgtEl>
                                      </p:cBhvr>
                                    </p:animEffect>
                                  </p:childTnLst>
                                </p:cTn>
                              </p:par>
                            </p:childTnLst>
                          </p:cTn>
                        </p:par>
                        <p:par>
                          <p:cTn id="286" fill="hold">
                            <p:stCondLst>
                              <p:cond delay="94000"/>
                            </p:stCondLst>
                            <p:childTnLst>
                              <p:par>
                                <p:cTn id="287" presetID="53" presetClass="entr" presetSubtype="16" fill="hold" nodeType="afterEffect">
                                  <p:stCondLst>
                                    <p:cond delay="0"/>
                                  </p:stCondLst>
                                  <p:childTnLst>
                                    <p:set>
                                      <p:cBhvr>
                                        <p:cTn id="288" dur="1" fill="hold">
                                          <p:stCondLst>
                                            <p:cond delay="0"/>
                                          </p:stCondLst>
                                        </p:cTn>
                                        <p:tgtEl>
                                          <p:spTgt spid="49"/>
                                        </p:tgtEl>
                                        <p:attrNameLst>
                                          <p:attrName>style.visibility</p:attrName>
                                        </p:attrNameLst>
                                      </p:cBhvr>
                                      <p:to>
                                        <p:strVal val="visible"/>
                                      </p:to>
                                    </p:set>
                                    <p:anim calcmode="lin" valueType="num">
                                      <p:cBhvr>
                                        <p:cTn id="289" dur="2000" fill="hold"/>
                                        <p:tgtEl>
                                          <p:spTgt spid="49"/>
                                        </p:tgtEl>
                                        <p:attrNameLst>
                                          <p:attrName>ppt_w</p:attrName>
                                        </p:attrNameLst>
                                      </p:cBhvr>
                                      <p:tavLst>
                                        <p:tav tm="0">
                                          <p:val>
                                            <p:fltVal val="0"/>
                                          </p:val>
                                        </p:tav>
                                        <p:tav tm="100000">
                                          <p:val>
                                            <p:strVal val="#ppt_w"/>
                                          </p:val>
                                        </p:tav>
                                      </p:tavLst>
                                    </p:anim>
                                    <p:anim calcmode="lin" valueType="num">
                                      <p:cBhvr>
                                        <p:cTn id="290" dur="2000" fill="hold"/>
                                        <p:tgtEl>
                                          <p:spTgt spid="49"/>
                                        </p:tgtEl>
                                        <p:attrNameLst>
                                          <p:attrName>ppt_h</p:attrName>
                                        </p:attrNameLst>
                                      </p:cBhvr>
                                      <p:tavLst>
                                        <p:tav tm="0">
                                          <p:val>
                                            <p:fltVal val="0"/>
                                          </p:val>
                                        </p:tav>
                                        <p:tav tm="100000">
                                          <p:val>
                                            <p:strVal val="#ppt_h"/>
                                          </p:val>
                                        </p:tav>
                                      </p:tavLst>
                                    </p:anim>
                                    <p:animEffect transition="in" filter="fade">
                                      <p:cBhvr>
                                        <p:cTn id="291" dur="2000"/>
                                        <p:tgtEl>
                                          <p:spTgt spid="49"/>
                                        </p:tgtEl>
                                      </p:cBhvr>
                                    </p:animEffect>
                                  </p:childTnLst>
                                </p:cTn>
                              </p:par>
                            </p:childTnLst>
                          </p:cTn>
                        </p:par>
                        <p:par>
                          <p:cTn id="292" fill="hold">
                            <p:stCondLst>
                              <p:cond delay="96000"/>
                            </p:stCondLst>
                            <p:childTnLst>
                              <p:par>
                                <p:cTn id="293" presetID="53" presetClass="entr" presetSubtype="16" fill="hold" nodeType="afterEffect">
                                  <p:stCondLst>
                                    <p:cond delay="0"/>
                                  </p:stCondLst>
                                  <p:childTnLst>
                                    <p:set>
                                      <p:cBhvr>
                                        <p:cTn id="294" dur="1" fill="hold">
                                          <p:stCondLst>
                                            <p:cond delay="0"/>
                                          </p:stCondLst>
                                        </p:cTn>
                                        <p:tgtEl>
                                          <p:spTgt spid="50"/>
                                        </p:tgtEl>
                                        <p:attrNameLst>
                                          <p:attrName>style.visibility</p:attrName>
                                        </p:attrNameLst>
                                      </p:cBhvr>
                                      <p:to>
                                        <p:strVal val="visible"/>
                                      </p:to>
                                    </p:set>
                                    <p:anim calcmode="lin" valueType="num">
                                      <p:cBhvr>
                                        <p:cTn id="295" dur="2000" fill="hold"/>
                                        <p:tgtEl>
                                          <p:spTgt spid="50"/>
                                        </p:tgtEl>
                                        <p:attrNameLst>
                                          <p:attrName>ppt_w</p:attrName>
                                        </p:attrNameLst>
                                      </p:cBhvr>
                                      <p:tavLst>
                                        <p:tav tm="0">
                                          <p:val>
                                            <p:fltVal val="0"/>
                                          </p:val>
                                        </p:tav>
                                        <p:tav tm="100000">
                                          <p:val>
                                            <p:strVal val="#ppt_w"/>
                                          </p:val>
                                        </p:tav>
                                      </p:tavLst>
                                    </p:anim>
                                    <p:anim calcmode="lin" valueType="num">
                                      <p:cBhvr>
                                        <p:cTn id="296" dur="2000" fill="hold"/>
                                        <p:tgtEl>
                                          <p:spTgt spid="50"/>
                                        </p:tgtEl>
                                        <p:attrNameLst>
                                          <p:attrName>ppt_h</p:attrName>
                                        </p:attrNameLst>
                                      </p:cBhvr>
                                      <p:tavLst>
                                        <p:tav tm="0">
                                          <p:val>
                                            <p:fltVal val="0"/>
                                          </p:val>
                                        </p:tav>
                                        <p:tav tm="100000">
                                          <p:val>
                                            <p:strVal val="#ppt_h"/>
                                          </p:val>
                                        </p:tav>
                                      </p:tavLst>
                                    </p:anim>
                                    <p:animEffect transition="in" filter="fade">
                                      <p:cBhvr>
                                        <p:cTn id="297" dur="2000"/>
                                        <p:tgtEl>
                                          <p:spTgt spid="50"/>
                                        </p:tgtEl>
                                      </p:cBhvr>
                                    </p:animEffect>
                                  </p:childTnLst>
                                </p:cTn>
                              </p:par>
                            </p:childTnLst>
                          </p:cTn>
                        </p:par>
                        <p:par>
                          <p:cTn id="298" fill="hold">
                            <p:stCondLst>
                              <p:cond delay="98000"/>
                            </p:stCondLst>
                            <p:childTnLst>
                              <p:par>
                                <p:cTn id="299" presetID="53" presetClass="entr" presetSubtype="16" fill="hold" nodeType="afterEffect">
                                  <p:stCondLst>
                                    <p:cond delay="0"/>
                                  </p:stCondLst>
                                  <p:childTnLst>
                                    <p:set>
                                      <p:cBhvr>
                                        <p:cTn id="300" dur="1" fill="hold">
                                          <p:stCondLst>
                                            <p:cond delay="0"/>
                                          </p:stCondLst>
                                        </p:cTn>
                                        <p:tgtEl>
                                          <p:spTgt spid="51"/>
                                        </p:tgtEl>
                                        <p:attrNameLst>
                                          <p:attrName>style.visibility</p:attrName>
                                        </p:attrNameLst>
                                      </p:cBhvr>
                                      <p:to>
                                        <p:strVal val="visible"/>
                                      </p:to>
                                    </p:set>
                                    <p:anim calcmode="lin" valueType="num">
                                      <p:cBhvr>
                                        <p:cTn id="301" dur="2000" fill="hold"/>
                                        <p:tgtEl>
                                          <p:spTgt spid="51"/>
                                        </p:tgtEl>
                                        <p:attrNameLst>
                                          <p:attrName>ppt_w</p:attrName>
                                        </p:attrNameLst>
                                      </p:cBhvr>
                                      <p:tavLst>
                                        <p:tav tm="0">
                                          <p:val>
                                            <p:fltVal val="0"/>
                                          </p:val>
                                        </p:tav>
                                        <p:tav tm="100000">
                                          <p:val>
                                            <p:strVal val="#ppt_w"/>
                                          </p:val>
                                        </p:tav>
                                      </p:tavLst>
                                    </p:anim>
                                    <p:anim calcmode="lin" valueType="num">
                                      <p:cBhvr>
                                        <p:cTn id="302" dur="2000" fill="hold"/>
                                        <p:tgtEl>
                                          <p:spTgt spid="51"/>
                                        </p:tgtEl>
                                        <p:attrNameLst>
                                          <p:attrName>ppt_h</p:attrName>
                                        </p:attrNameLst>
                                      </p:cBhvr>
                                      <p:tavLst>
                                        <p:tav tm="0">
                                          <p:val>
                                            <p:fltVal val="0"/>
                                          </p:val>
                                        </p:tav>
                                        <p:tav tm="100000">
                                          <p:val>
                                            <p:strVal val="#ppt_h"/>
                                          </p:val>
                                        </p:tav>
                                      </p:tavLst>
                                    </p:anim>
                                    <p:animEffect transition="in" filter="fade">
                                      <p:cBhvr>
                                        <p:cTn id="303" dur="2000"/>
                                        <p:tgtEl>
                                          <p:spTgt spid="51"/>
                                        </p:tgtEl>
                                      </p:cBhvr>
                                    </p:animEffect>
                                  </p:childTnLst>
                                </p:cTn>
                              </p:par>
                            </p:childTnLst>
                          </p:cTn>
                        </p:par>
                        <p:par>
                          <p:cTn id="304" fill="hold">
                            <p:stCondLst>
                              <p:cond delay="100000"/>
                            </p:stCondLst>
                            <p:childTnLst>
                              <p:par>
                                <p:cTn id="305" presetID="53" presetClass="entr" presetSubtype="16" fill="hold" nodeType="afterEffect">
                                  <p:stCondLst>
                                    <p:cond delay="0"/>
                                  </p:stCondLst>
                                  <p:childTnLst>
                                    <p:set>
                                      <p:cBhvr>
                                        <p:cTn id="306" dur="1" fill="hold">
                                          <p:stCondLst>
                                            <p:cond delay="0"/>
                                          </p:stCondLst>
                                        </p:cTn>
                                        <p:tgtEl>
                                          <p:spTgt spid="52"/>
                                        </p:tgtEl>
                                        <p:attrNameLst>
                                          <p:attrName>style.visibility</p:attrName>
                                        </p:attrNameLst>
                                      </p:cBhvr>
                                      <p:to>
                                        <p:strVal val="visible"/>
                                      </p:to>
                                    </p:set>
                                    <p:anim calcmode="lin" valueType="num">
                                      <p:cBhvr>
                                        <p:cTn id="307" dur="2000" fill="hold"/>
                                        <p:tgtEl>
                                          <p:spTgt spid="52"/>
                                        </p:tgtEl>
                                        <p:attrNameLst>
                                          <p:attrName>ppt_w</p:attrName>
                                        </p:attrNameLst>
                                      </p:cBhvr>
                                      <p:tavLst>
                                        <p:tav tm="0">
                                          <p:val>
                                            <p:fltVal val="0"/>
                                          </p:val>
                                        </p:tav>
                                        <p:tav tm="100000">
                                          <p:val>
                                            <p:strVal val="#ppt_w"/>
                                          </p:val>
                                        </p:tav>
                                      </p:tavLst>
                                    </p:anim>
                                    <p:anim calcmode="lin" valueType="num">
                                      <p:cBhvr>
                                        <p:cTn id="308" dur="2000" fill="hold"/>
                                        <p:tgtEl>
                                          <p:spTgt spid="52"/>
                                        </p:tgtEl>
                                        <p:attrNameLst>
                                          <p:attrName>ppt_h</p:attrName>
                                        </p:attrNameLst>
                                      </p:cBhvr>
                                      <p:tavLst>
                                        <p:tav tm="0">
                                          <p:val>
                                            <p:fltVal val="0"/>
                                          </p:val>
                                        </p:tav>
                                        <p:tav tm="100000">
                                          <p:val>
                                            <p:strVal val="#ppt_h"/>
                                          </p:val>
                                        </p:tav>
                                      </p:tavLst>
                                    </p:anim>
                                    <p:animEffect transition="in" filter="fade">
                                      <p:cBhvr>
                                        <p:cTn id="309" dur="2000"/>
                                        <p:tgtEl>
                                          <p:spTgt spid="52"/>
                                        </p:tgtEl>
                                      </p:cBhvr>
                                    </p:animEffect>
                                  </p:childTnLst>
                                </p:cTn>
                              </p:par>
                            </p:childTnLst>
                          </p:cTn>
                        </p:par>
                        <p:par>
                          <p:cTn id="310" fill="hold">
                            <p:stCondLst>
                              <p:cond delay="102000"/>
                            </p:stCondLst>
                            <p:childTnLst>
                              <p:par>
                                <p:cTn id="311" presetID="53" presetClass="entr" presetSubtype="16" fill="hold" nodeType="afterEffect">
                                  <p:stCondLst>
                                    <p:cond delay="0"/>
                                  </p:stCondLst>
                                  <p:childTnLst>
                                    <p:set>
                                      <p:cBhvr>
                                        <p:cTn id="312" dur="1" fill="hold">
                                          <p:stCondLst>
                                            <p:cond delay="0"/>
                                          </p:stCondLst>
                                        </p:cTn>
                                        <p:tgtEl>
                                          <p:spTgt spid="53"/>
                                        </p:tgtEl>
                                        <p:attrNameLst>
                                          <p:attrName>style.visibility</p:attrName>
                                        </p:attrNameLst>
                                      </p:cBhvr>
                                      <p:to>
                                        <p:strVal val="visible"/>
                                      </p:to>
                                    </p:set>
                                    <p:anim calcmode="lin" valueType="num">
                                      <p:cBhvr>
                                        <p:cTn id="313" dur="2000" fill="hold"/>
                                        <p:tgtEl>
                                          <p:spTgt spid="53"/>
                                        </p:tgtEl>
                                        <p:attrNameLst>
                                          <p:attrName>ppt_w</p:attrName>
                                        </p:attrNameLst>
                                      </p:cBhvr>
                                      <p:tavLst>
                                        <p:tav tm="0">
                                          <p:val>
                                            <p:fltVal val="0"/>
                                          </p:val>
                                        </p:tav>
                                        <p:tav tm="100000">
                                          <p:val>
                                            <p:strVal val="#ppt_w"/>
                                          </p:val>
                                        </p:tav>
                                      </p:tavLst>
                                    </p:anim>
                                    <p:anim calcmode="lin" valueType="num">
                                      <p:cBhvr>
                                        <p:cTn id="314" dur="2000" fill="hold"/>
                                        <p:tgtEl>
                                          <p:spTgt spid="53"/>
                                        </p:tgtEl>
                                        <p:attrNameLst>
                                          <p:attrName>ppt_h</p:attrName>
                                        </p:attrNameLst>
                                      </p:cBhvr>
                                      <p:tavLst>
                                        <p:tav tm="0">
                                          <p:val>
                                            <p:fltVal val="0"/>
                                          </p:val>
                                        </p:tav>
                                        <p:tav tm="100000">
                                          <p:val>
                                            <p:strVal val="#ppt_h"/>
                                          </p:val>
                                        </p:tav>
                                      </p:tavLst>
                                    </p:anim>
                                    <p:animEffect transition="in" filter="fade">
                                      <p:cBhvr>
                                        <p:cTn id="3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9623" y="19243"/>
            <a:ext cx="5640878" cy="7834553"/>
          </a:xfrm>
          <a:prstGeom prst="rect">
            <a:avLst/>
          </a:prstGeom>
        </p:spPr>
      </p:pic>
      <p:sp>
        <p:nvSpPr>
          <p:cNvPr id="3" name="Прямоугольник 2"/>
          <p:cNvSpPr/>
          <p:nvPr/>
        </p:nvSpPr>
        <p:spPr>
          <a:xfrm>
            <a:off x="4204139" y="2643138"/>
            <a:ext cx="3486018" cy="150810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2300" b="1" cap="none" spc="0" dirty="0" err="1" smtClean="0">
                <a:ln/>
                <a:solidFill>
                  <a:schemeClr val="accent4"/>
                </a:solidFill>
                <a:effectLst/>
              </a:rPr>
              <a:t>Дякую</a:t>
            </a:r>
            <a:r>
              <a:rPr lang="ru-RU" sz="2300" b="1" cap="none" spc="0" dirty="0" smtClean="0">
                <a:ln/>
                <a:solidFill>
                  <a:schemeClr val="accent4"/>
                </a:solidFill>
                <a:effectLst/>
              </a:rPr>
              <a:t> за </a:t>
            </a:r>
            <a:r>
              <a:rPr lang="ru-RU" sz="2300" b="1" cap="none" spc="0" dirty="0" err="1" smtClean="0">
                <a:ln/>
                <a:solidFill>
                  <a:schemeClr val="accent4"/>
                </a:solidFill>
                <a:effectLst/>
              </a:rPr>
              <a:t>увагу</a:t>
            </a:r>
            <a:r>
              <a:rPr lang="ru-RU" sz="2300" b="1" cap="none" spc="0" dirty="0" smtClean="0">
                <a:ln/>
                <a:solidFill>
                  <a:schemeClr val="accent4"/>
                </a:solidFill>
                <a:effectLst/>
              </a:rPr>
              <a:t>.</a:t>
            </a:r>
          </a:p>
          <a:p>
            <a:pPr algn="ctr"/>
            <a:r>
              <a:rPr lang="ru-RU" sz="2300" b="1" dirty="0" smtClean="0">
                <a:ln/>
                <a:solidFill>
                  <a:schemeClr val="accent4"/>
                </a:solidFill>
              </a:rPr>
              <a:t>З вами </a:t>
            </a:r>
            <a:r>
              <a:rPr lang="ru-RU" sz="2300" b="1" dirty="0" err="1" smtClean="0">
                <a:ln/>
                <a:solidFill>
                  <a:schemeClr val="accent4"/>
                </a:solidFill>
              </a:rPr>
              <a:t>була</a:t>
            </a:r>
            <a:endParaRPr lang="ru-RU" sz="2300" b="1" dirty="0" smtClean="0">
              <a:ln/>
              <a:solidFill>
                <a:schemeClr val="accent4"/>
              </a:solidFill>
            </a:endParaRPr>
          </a:p>
          <a:p>
            <a:pPr algn="ctr"/>
            <a:r>
              <a:rPr lang="ru-RU" sz="2300" b="1" dirty="0" smtClean="0">
                <a:ln/>
                <a:solidFill>
                  <a:schemeClr val="accent4"/>
                </a:solidFill>
              </a:rPr>
              <a:t> директор КЗО НВО №136</a:t>
            </a:r>
          </a:p>
          <a:p>
            <a:pPr algn="ctr"/>
            <a:r>
              <a:rPr lang="uk-UA" sz="2300" b="1" cap="none" spc="0" dirty="0" err="1" smtClean="0">
                <a:ln/>
                <a:solidFill>
                  <a:schemeClr val="accent4"/>
                </a:solidFill>
                <a:effectLst/>
              </a:rPr>
              <a:t>Євсевська</a:t>
            </a:r>
            <a:r>
              <a:rPr lang="uk-UA" sz="2300" b="1" cap="none" spc="0" dirty="0" smtClean="0">
                <a:ln/>
                <a:solidFill>
                  <a:schemeClr val="accent4"/>
                </a:solidFill>
                <a:effectLst/>
              </a:rPr>
              <a:t> Н.В.</a:t>
            </a:r>
            <a:endParaRPr lang="ru-RU" sz="2300" b="1" cap="none" spc="0" dirty="0">
              <a:ln/>
              <a:solidFill>
                <a:schemeClr val="accent4"/>
              </a:solidFill>
              <a:effectLst/>
            </a:endParaRPr>
          </a:p>
        </p:txBody>
      </p:sp>
    </p:spTree>
    <p:extLst>
      <p:ext uri="{BB962C8B-B14F-4D97-AF65-F5344CB8AC3E}">
        <p14:creationId xmlns:p14="http://schemas.microsoft.com/office/powerpoint/2010/main" val="420304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687478508"/>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9425294">
                  <a:extLst>
                    <a:ext uri="{9D8B030D-6E8A-4147-A177-3AD203B41FA5}">
                      <a16:colId xmlns:a16="http://schemas.microsoft.com/office/drawing/2014/main" val="1314840133"/>
                    </a:ext>
                  </a:extLst>
                </a:gridCol>
                <a:gridCol w="2766706">
                  <a:extLst>
                    <a:ext uri="{9D8B030D-6E8A-4147-A177-3AD203B41FA5}">
                      <a16:colId xmlns:a16="http://schemas.microsoft.com/office/drawing/2014/main" val="3807062135"/>
                    </a:ext>
                  </a:extLst>
                </a:gridCol>
              </a:tblGrid>
              <a:tr h="6858000">
                <a:tc>
                  <a:txBody>
                    <a:bodyPr/>
                    <a:lstStyle/>
                    <a:p>
                      <a:pPr algn="l">
                        <a:lnSpc>
                          <a:spcPct val="107000"/>
                        </a:lnSpc>
                        <a:spcAft>
                          <a:spcPts val="0"/>
                        </a:spcAft>
                      </a:pPr>
                      <a:r>
                        <a:rPr lang="uk-UA" sz="3600" dirty="0">
                          <a:effectLst/>
                        </a:rPr>
                        <a:t>Меблі</a:t>
                      </a:r>
                      <a:endParaRPr lang="ru-RU" sz="3200" dirty="0">
                        <a:effectLst/>
                      </a:endParaRPr>
                    </a:p>
                    <a:p>
                      <a:pPr algn="l">
                        <a:lnSpc>
                          <a:spcPct val="107000"/>
                        </a:lnSpc>
                        <a:spcAft>
                          <a:spcPts val="0"/>
                        </a:spcAft>
                      </a:pPr>
                      <a:r>
                        <a:rPr lang="uk-UA" sz="3200" dirty="0">
                          <a:effectLst/>
                        </a:rPr>
                        <a:t>Збірка парт: </a:t>
                      </a:r>
                      <a:endParaRPr lang="ru-RU" sz="3200" dirty="0">
                        <a:effectLst/>
                      </a:endParaRPr>
                    </a:p>
                    <a:p>
                      <a:pPr algn="l">
                        <a:lnSpc>
                          <a:spcPct val="107000"/>
                        </a:lnSpc>
                        <a:spcAft>
                          <a:spcPts val="0"/>
                        </a:spcAft>
                      </a:pPr>
                      <a:r>
                        <a:rPr lang="uk-UA" sz="3200" dirty="0">
                          <a:effectLst/>
                        </a:rPr>
                        <a:t>Напрямна телескоп, ручка </a:t>
                      </a:r>
                      <a:r>
                        <a:rPr lang="ru-RU" sz="3200" dirty="0" err="1">
                          <a:effectLst/>
                        </a:rPr>
                        <a:t>Ferro</a:t>
                      </a:r>
                      <a:r>
                        <a:rPr lang="ru-RU" sz="3200" dirty="0">
                          <a:effectLst/>
                        </a:rPr>
                        <a:t> </a:t>
                      </a:r>
                      <a:r>
                        <a:rPr lang="ru-RU" sz="3200" dirty="0" err="1">
                          <a:effectLst/>
                        </a:rPr>
                        <a:t>Fiori</a:t>
                      </a:r>
                      <a:r>
                        <a:rPr lang="ru-RU" sz="3200" dirty="0">
                          <a:effectLst/>
                        </a:rPr>
                        <a:t> PL</a:t>
                      </a:r>
                      <a:r>
                        <a:rPr lang="uk-UA" sz="3200" dirty="0">
                          <a:effectLst/>
                        </a:rPr>
                        <a:t> 11004, завіса </a:t>
                      </a:r>
                      <a:r>
                        <a:rPr lang="ru-RU" sz="3200" dirty="0" err="1">
                          <a:effectLst/>
                        </a:rPr>
                        <a:t>Clip</a:t>
                      </a:r>
                      <a:r>
                        <a:rPr lang="uk-UA" sz="3200" dirty="0">
                          <a:effectLst/>
                        </a:rPr>
                        <a:t>-</a:t>
                      </a:r>
                      <a:r>
                        <a:rPr lang="ru-RU" sz="3200" dirty="0" err="1">
                          <a:effectLst/>
                        </a:rPr>
                        <a:t>On</a:t>
                      </a:r>
                      <a:r>
                        <a:rPr lang="uk-UA" sz="3200" dirty="0">
                          <a:effectLst/>
                        </a:rPr>
                        <a:t> ͦ внутрішня з посиленою лапкою </a:t>
                      </a:r>
                      <a:r>
                        <a:rPr lang="ru-RU" sz="3200" dirty="0">
                          <a:effectLst/>
                        </a:rPr>
                        <a:t>MULLER </a:t>
                      </a:r>
                      <a:r>
                        <a:rPr lang="ru-RU" sz="3200" dirty="0" err="1">
                          <a:effectLst/>
                        </a:rPr>
                        <a:t>profi</a:t>
                      </a:r>
                      <a:r>
                        <a:rPr lang="ru-RU" sz="3200" dirty="0">
                          <a:effectLst/>
                        </a:rPr>
                        <a:t> </a:t>
                      </a:r>
                      <a:r>
                        <a:rPr lang="ru-RU" sz="3200" dirty="0" err="1">
                          <a:effectLst/>
                        </a:rPr>
                        <a:t>line</a:t>
                      </a:r>
                      <a:r>
                        <a:rPr lang="ru-RU" sz="3200" dirty="0">
                          <a:effectLst/>
                        </a:rPr>
                        <a:t> </a:t>
                      </a:r>
                      <a:r>
                        <a:rPr lang="uk-UA" sz="3200" dirty="0">
                          <a:effectLst/>
                        </a:rPr>
                        <a:t>, ексцентрикова стяжка </a:t>
                      </a:r>
                      <a:r>
                        <a:rPr lang="ru-RU" sz="3200" dirty="0" err="1">
                          <a:effectLst/>
                        </a:rPr>
                        <a:t>Rastex</a:t>
                      </a:r>
                      <a:r>
                        <a:rPr lang="uk-UA" sz="3200" dirty="0">
                          <a:effectLst/>
                        </a:rPr>
                        <a:t>,  </a:t>
                      </a:r>
                      <a:r>
                        <a:rPr lang="uk-UA" sz="3200" dirty="0" err="1">
                          <a:effectLst/>
                        </a:rPr>
                        <a:t>конфірмат</a:t>
                      </a:r>
                      <a:r>
                        <a:rPr lang="uk-UA" sz="3200" dirty="0">
                          <a:effectLst/>
                        </a:rPr>
                        <a:t> </a:t>
                      </a:r>
                      <a:r>
                        <a:rPr lang="ru-RU" sz="3200" dirty="0">
                          <a:effectLst/>
                        </a:rPr>
                        <a:t>MULLER</a:t>
                      </a:r>
                      <a:r>
                        <a:rPr lang="uk-UA" sz="3200" dirty="0">
                          <a:effectLst/>
                        </a:rPr>
                        <a:t> (стяжка), ДСП лам., крайка, </a:t>
                      </a:r>
                      <a:r>
                        <a:rPr lang="uk-UA" sz="3200" dirty="0" err="1">
                          <a:effectLst/>
                        </a:rPr>
                        <a:t>порізка</a:t>
                      </a:r>
                      <a:r>
                        <a:rPr lang="uk-UA" sz="3200" dirty="0">
                          <a:effectLst/>
                        </a:rPr>
                        <a:t> ДСП, МДФ, </a:t>
                      </a:r>
                      <a:r>
                        <a:rPr lang="ru-RU" sz="3200" dirty="0">
                          <a:effectLst/>
                        </a:rPr>
                        <a:t>OSB</a:t>
                      </a:r>
                      <a:r>
                        <a:rPr lang="uk-UA" sz="3200" dirty="0">
                          <a:effectLst/>
                        </a:rPr>
                        <a:t>, свердління негабаритних деталей, свердління отворів, </a:t>
                      </a:r>
                      <a:endParaRPr lang="ru-RU" sz="3200" dirty="0">
                        <a:effectLst/>
                      </a:endParaRPr>
                    </a:p>
                    <a:p>
                      <a:pPr algn="l">
                        <a:lnSpc>
                          <a:spcPct val="107000"/>
                        </a:lnSpc>
                        <a:spcAft>
                          <a:spcPts val="0"/>
                        </a:spcAft>
                      </a:pPr>
                      <a:r>
                        <a:rPr lang="uk-UA" sz="3200" dirty="0">
                          <a:effectLst/>
                        </a:rPr>
                        <a:t>ЛХДФ Біле </a:t>
                      </a:r>
                      <a:r>
                        <a:rPr lang="ru-RU" sz="3200" dirty="0" err="1">
                          <a:effectLst/>
                        </a:rPr>
                        <a:t>Kronospan</a:t>
                      </a:r>
                      <a:r>
                        <a:rPr lang="uk-UA" sz="3200" dirty="0">
                          <a:effectLst/>
                        </a:rPr>
                        <a:t> 2800х2070х3мм, </a:t>
                      </a:r>
                      <a:r>
                        <a:rPr lang="uk-UA" sz="3200" dirty="0" err="1">
                          <a:effectLst/>
                        </a:rPr>
                        <a:t>порізка</a:t>
                      </a:r>
                      <a:r>
                        <a:rPr lang="uk-UA" sz="3200" dirty="0">
                          <a:effectLst/>
                        </a:rPr>
                        <a:t> ДВП, паз під ДВП, складний фрезерний різ,  </a:t>
                      </a:r>
                      <a:r>
                        <a:rPr lang="uk-UA" sz="3200" dirty="0" err="1">
                          <a:effectLst/>
                        </a:rPr>
                        <a:t>крайнування</a:t>
                      </a:r>
                      <a:r>
                        <a:rPr lang="uk-UA" sz="3200" dirty="0">
                          <a:effectLst/>
                        </a:rPr>
                        <a:t> ПВХ (</a:t>
                      </a:r>
                      <a:r>
                        <a:rPr lang="uk-UA" sz="3200" dirty="0" err="1">
                          <a:effectLst/>
                        </a:rPr>
                        <a:t>лінейне</a:t>
                      </a:r>
                      <a:r>
                        <a:rPr lang="uk-UA" sz="3200" dirty="0">
                          <a:effectLst/>
                        </a:rPr>
                        <a:t>, без вартості матеріалу)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400" dirty="0">
                          <a:solidFill>
                            <a:srgbClr val="FFFF00"/>
                          </a:solidFill>
                          <a:effectLst/>
                        </a:rPr>
                        <a:t>9053,08</a:t>
                      </a:r>
                      <a:endParaRPr lang="ru-RU" sz="3200" dirty="0">
                        <a:solidFill>
                          <a:srgbClr val="FFFF00"/>
                        </a:solidFill>
                        <a:effectLst/>
                      </a:endParaRPr>
                    </a:p>
                    <a:p>
                      <a:pPr algn="l">
                        <a:lnSpc>
                          <a:spcPct val="107000"/>
                        </a:lnSpc>
                        <a:spcAft>
                          <a:spcPts val="0"/>
                        </a:spcAft>
                      </a:pPr>
                      <a:r>
                        <a:rPr lang="uk-UA" sz="1100" dirty="0">
                          <a:effectLst/>
                        </a:rPr>
                        <a:t> </a:t>
                      </a:r>
                      <a:endParaRPr lang="ru-RU" sz="1100" dirty="0">
                        <a:effectLst/>
                      </a:endParaRPr>
                    </a:p>
                    <a:p>
                      <a:pPr algn="l">
                        <a:lnSpc>
                          <a:spcPct val="107000"/>
                        </a:lnSpc>
                        <a:spcAft>
                          <a:spcPts val="0"/>
                        </a:spcAft>
                      </a:pPr>
                      <a:r>
                        <a:rPr lang="uk-UA" sz="1200" dirty="0">
                          <a:effectLst/>
                        </a:rPr>
                        <a:t> </a:t>
                      </a:r>
                      <a:endParaRPr lang="ru-RU" sz="1100" dirty="0">
                        <a:effectLst/>
                      </a:endParaRPr>
                    </a:p>
                    <a:p>
                      <a:pPr algn="l">
                        <a:lnSpc>
                          <a:spcPct val="107000"/>
                        </a:lnSpc>
                        <a:spcAft>
                          <a:spcPts val="0"/>
                        </a:spcAft>
                      </a:pPr>
                      <a:r>
                        <a:rPr lang="uk-UA" sz="1200" dirty="0">
                          <a:effectLst/>
                        </a:rPr>
                        <a:t> </a:t>
                      </a:r>
                      <a:endParaRPr lang="ru-RU" sz="1100" dirty="0">
                        <a:effectLst/>
                      </a:endParaRPr>
                    </a:p>
                    <a:p>
                      <a:pPr algn="l">
                        <a:lnSpc>
                          <a:spcPct val="107000"/>
                        </a:lnSpc>
                        <a:spcAft>
                          <a:spcPts val="0"/>
                        </a:spcAft>
                      </a:pPr>
                      <a:r>
                        <a:rPr lang="uk-UA" sz="1200" dirty="0">
                          <a:effectLst/>
                        </a:rPr>
                        <a:t> </a:t>
                      </a:r>
                      <a:endParaRPr lang="ru-RU" sz="1100" dirty="0">
                        <a:effectLst/>
                      </a:endParaRPr>
                    </a:p>
                    <a:p>
                      <a:pPr algn="l">
                        <a:lnSpc>
                          <a:spcPct val="107000"/>
                        </a:lnSpc>
                        <a:spcAft>
                          <a:spcPts val="0"/>
                        </a:spcAft>
                      </a:pPr>
                      <a:r>
                        <a:rPr lang="uk-UA" sz="1200" dirty="0">
                          <a:effectLst/>
                        </a:rPr>
                        <a:t> </a:t>
                      </a:r>
                      <a:endParaRPr lang="ru-RU" sz="1100" dirty="0">
                        <a:effectLst/>
                      </a:endParaRPr>
                    </a:p>
                    <a:p>
                      <a:pPr algn="l">
                        <a:lnSpc>
                          <a:spcPct val="107000"/>
                        </a:lnSpc>
                        <a:spcAft>
                          <a:spcPts val="0"/>
                        </a:spcAft>
                      </a:pPr>
                      <a:r>
                        <a:rPr lang="uk-UA" sz="1200" dirty="0">
                          <a:effectLst/>
                        </a:rPr>
                        <a:t> </a:t>
                      </a:r>
                      <a:endParaRPr lang="ru-RU" sz="1100" dirty="0">
                        <a:effectLst/>
                      </a:endParaRPr>
                    </a:p>
                    <a:p>
                      <a:pPr algn="l">
                        <a:lnSpc>
                          <a:spcPct val="107000"/>
                        </a:lnSpc>
                        <a:spcAft>
                          <a:spcPts val="0"/>
                        </a:spcAft>
                      </a:pPr>
                      <a:r>
                        <a:rPr lang="uk-UA" sz="1200" dirty="0">
                          <a:effectLst/>
                        </a:rPr>
                        <a:t> </a:t>
                      </a:r>
                      <a:endParaRPr lang="ru-RU" sz="1100" dirty="0">
                        <a:effectLst/>
                      </a:endParaRPr>
                    </a:p>
                    <a:p>
                      <a:pPr algn="l">
                        <a:lnSpc>
                          <a:spcPct val="107000"/>
                        </a:lnSpc>
                        <a:spcAft>
                          <a:spcPts val="0"/>
                        </a:spcAft>
                      </a:pPr>
                      <a:r>
                        <a:rPr lang="uk-UA" sz="1200" dirty="0">
                          <a:effectLst/>
                        </a:rPr>
                        <a:t> </a:t>
                      </a:r>
                      <a:endParaRPr lang="ru-RU" sz="1100" dirty="0">
                        <a:effectLst/>
                      </a:endParaRPr>
                    </a:p>
                    <a:p>
                      <a:pPr algn="l">
                        <a:lnSpc>
                          <a:spcPct val="107000"/>
                        </a:lnSpc>
                        <a:spcAft>
                          <a:spcPts val="0"/>
                        </a:spcAft>
                      </a:pPr>
                      <a:r>
                        <a:rPr lang="uk-UA"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5512093"/>
                  </a:ext>
                </a:extLst>
              </a:tr>
            </a:tbl>
          </a:graphicData>
        </a:graphic>
      </p:graphicFrame>
    </p:spTree>
    <p:extLst>
      <p:ext uri="{BB962C8B-B14F-4D97-AF65-F5344CB8AC3E}">
        <p14:creationId xmlns:p14="http://schemas.microsoft.com/office/powerpoint/2010/main" val="2657490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728" y="0"/>
            <a:ext cx="9146543"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0332" cy="6858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157" y="0"/>
            <a:ext cx="9146543" cy="6858000"/>
          </a:xfrm>
          <a:prstGeom prst="rect">
            <a:avLst/>
          </a:prstGeom>
        </p:spPr>
      </p:pic>
      <p:sp>
        <p:nvSpPr>
          <p:cNvPr id="5" name="Прямоугольник 4">
            <a:hlinkClick r:id="rId5" action="ppaction://hlinksldjump"/>
          </p:cNvPr>
          <p:cNvSpPr/>
          <p:nvPr/>
        </p:nvSpPr>
        <p:spPr>
          <a:xfrm>
            <a:off x="-6814" y="-1"/>
            <a:ext cx="12198814" cy="69161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731350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849920111"/>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9425294">
                  <a:extLst>
                    <a:ext uri="{9D8B030D-6E8A-4147-A177-3AD203B41FA5}">
                      <a16:colId xmlns:a16="http://schemas.microsoft.com/office/drawing/2014/main" val="1749624110"/>
                    </a:ext>
                  </a:extLst>
                </a:gridCol>
                <a:gridCol w="2766706">
                  <a:extLst>
                    <a:ext uri="{9D8B030D-6E8A-4147-A177-3AD203B41FA5}">
                      <a16:colId xmlns:a16="http://schemas.microsoft.com/office/drawing/2014/main" val="1436516232"/>
                    </a:ext>
                  </a:extLst>
                </a:gridCol>
              </a:tblGrid>
              <a:tr h="6858000">
                <a:tc>
                  <a:txBody>
                    <a:bodyPr/>
                    <a:lstStyle/>
                    <a:p>
                      <a:pPr algn="l">
                        <a:lnSpc>
                          <a:spcPct val="107000"/>
                        </a:lnSpc>
                        <a:spcAft>
                          <a:spcPts val="0"/>
                        </a:spcAft>
                      </a:pPr>
                      <a:r>
                        <a:rPr lang="uk-UA" sz="2800" dirty="0">
                          <a:effectLst/>
                        </a:rPr>
                        <a:t>Матеріали для ремонту</a:t>
                      </a:r>
                      <a:endParaRPr lang="ru-RU" sz="2400" dirty="0">
                        <a:effectLst/>
                      </a:endParaRPr>
                    </a:p>
                    <a:p>
                      <a:pPr algn="l">
                        <a:lnSpc>
                          <a:spcPct val="107000"/>
                        </a:lnSpc>
                        <a:spcAft>
                          <a:spcPts val="0"/>
                        </a:spcAft>
                      </a:pPr>
                      <a:r>
                        <a:rPr lang="uk-UA" sz="2400" dirty="0">
                          <a:effectLst/>
                        </a:rPr>
                        <a:t>Плінтус пластиковий, куток зовнішній та внутрішній, з'єднання, завершення, алюмінієвий профіль кутовий, фарба </a:t>
                      </a:r>
                      <a:r>
                        <a:rPr lang="uk-UA" sz="2400" dirty="0" err="1">
                          <a:effectLst/>
                        </a:rPr>
                        <a:t>інтер'єрна</a:t>
                      </a:r>
                      <a:r>
                        <a:rPr lang="uk-UA" sz="2400" dirty="0">
                          <a:effectLst/>
                        </a:rPr>
                        <a:t>, пігменти кольорові, </a:t>
                      </a:r>
                      <a:r>
                        <a:rPr lang="uk-UA" sz="2400" dirty="0" err="1">
                          <a:effectLst/>
                        </a:rPr>
                        <a:t>грунтівка</a:t>
                      </a:r>
                      <a:r>
                        <a:rPr lang="uk-UA" sz="2400" dirty="0">
                          <a:effectLst/>
                        </a:rPr>
                        <a:t>, сланець сірий ЕКП-4,0, </a:t>
                      </a:r>
                      <a:r>
                        <a:rPr lang="uk-UA" sz="2400" dirty="0" err="1">
                          <a:effectLst/>
                        </a:rPr>
                        <a:t>праймер</a:t>
                      </a:r>
                      <a:r>
                        <a:rPr lang="uk-UA" sz="2400" dirty="0">
                          <a:effectLst/>
                        </a:rPr>
                        <a:t> бітумний </a:t>
                      </a:r>
                      <a:r>
                        <a:rPr lang="ru-RU" sz="2400" dirty="0" err="1">
                          <a:effectLst/>
                        </a:rPr>
                        <a:t>AguaMast</a:t>
                      </a:r>
                      <a:r>
                        <a:rPr lang="uk-UA" sz="2400" dirty="0">
                          <a:effectLst/>
                        </a:rPr>
                        <a:t> 18л,фарба дисперсійна </a:t>
                      </a:r>
                      <a:r>
                        <a:rPr lang="ru-RU" sz="2400" dirty="0">
                          <a:effectLst/>
                        </a:rPr>
                        <a:t>AURA </a:t>
                      </a:r>
                      <a:r>
                        <a:rPr lang="ru-RU" sz="2400" dirty="0" err="1">
                          <a:effectLst/>
                        </a:rPr>
                        <a:t>Fasad</a:t>
                      </a:r>
                      <a:r>
                        <a:rPr lang="ru-RU" sz="2400" dirty="0">
                          <a:effectLst/>
                        </a:rPr>
                        <a:t> </a:t>
                      </a:r>
                      <a:r>
                        <a:rPr lang="ru-RU" sz="2400" dirty="0" err="1">
                          <a:effectLst/>
                        </a:rPr>
                        <a:t>Expo</a:t>
                      </a:r>
                      <a:r>
                        <a:rPr lang="uk-UA" sz="2400" dirty="0">
                          <a:effectLst/>
                        </a:rPr>
                        <a:t> 10л, шпалери вінілові, емаль ПФ-266 2,8кг, склопакети, пензель, маяк штукатурний, </a:t>
                      </a:r>
                      <a:r>
                        <a:rPr lang="uk-UA" sz="2400" dirty="0" err="1">
                          <a:effectLst/>
                        </a:rPr>
                        <a:t>грунт</a:t>
                      </a:r>
                      <a:r>
                        <a:rPr lang="uk-UA" sz="2400" dirty="0">
                          <a:effectLst/>
                        </a:rPr>
                        <a:t> </a:t>
                      </a:r>
                      <a:r>
                        <a:rPr lang="en-US" sz="2400" dirty="0">
                          <a:effectLst/>
                        </a:rPr>
                        <a:t>Aura</a:t>
                      </a:r>
                      <a:r>
                        <a:rPr lang="uk-UA" sz="2400" dirty="0">
                          <a:effectLst/>
                        </a:rPr>
                        <a:t>, фініш, кутник перфорований, </a:t>
                      </a:r>
                      <a:r>
                        <a:rPr lang="uk-UA" sz="2400" dirty="0" err="1">
                          <a:effectLst/>
                        </a:rPr>
                        <a:t>клеймер</a:t>
                      </a:r>
                      <a:r>
                        <a:rPr lang="uk-UA" sz="2400" dirty="0">
                          <a:effectLst/>
                        </a:rPr>
                        <a:t> з цвяхами, вагонка МДФ, клей шпалерний, шпатель гумовий, міксер для розчинів, клей для </a:t>
                      </a:r>
                      <a:r>
                        <a:rPr lang="uk-UA" sz="2400" dirty="0" err="1">
                          <a:effectLst/>
                        </a:rPr>
                        <a:t>склошпалер</a:t>
                      </a:r>
                      <a:r>
                        <a:rPr lang="uk-UA" sz="2400" dirty="0">
                          <a:effectLst/>
                        </a:rPr>
                        <a:t>, </a:t>
                      </a:r>
                      <a:r>
                        <a:rPr lang="uk-UA" sz="2400" dirty="0" err="1">
                          <a:effectLst/>
                        </a:rPr>
                        <a:t>грунт</a:t>
                      </a:r>
                      <a:r>
                        <a:rPr lang="uk-UA" sz="2400" dirty="0">
                          <a:effectLst/>
                        </a:rPr>
                        <a:t>-концентрат, плита полістирольна, покриття для підлоги ПВХ, круг абразивний, пістолет для монтажної піни, </a:t>
                      </a:r>
                      <a:r>
                        <a:rPr lang="uk-UA" sz="2400" dirty="0" err="1">
                          <a:effectLst/>
                        </a:rPr>
                        <a:t>Ак</a:t>
                      </a:r>
                      <a:r>
                        <a:rPr lang="uk-UA" sz="2400" dirty="0">
                          <a:effectLst/>
                        </a:rPr>
                        <a:t>-шуруповерт, засіб для плісняви, диск алмазний, фуга </a:t>
                      </a:r>
                      <a:r>
                        <a:rPr lang="en-US" sz="2400" dirty="0">
                          <a:effectLst/>
                        </a:rPr>
                        <a:t>PLUS</a:t>
                      </a:r>
                      <a:r>
                        <a:rPr lang="uk-UA" sz="2400" dirty="0">
                          <a:effectLst/>
                        </a:rPr>
                        <a:t>, відро будівельне, суміш будівельна, скловата,  лак «</a:t>
                      </a:r>
                      <a:r>
                        <a:rPr lang="uk-UA" sz="2400" dirty="0" err="1">
                          <a:effectLst/>
                        </a:rPr>
                        <a:t>Максина</a:t>
                      </a:r>
                      <a:r>
                        <a:rPr lang="uk-UA" sz="2400" dirty="0">
                          <a:effectLst/>
                        </a:rPr>
                        <a:t>», </a:t>
                      </a:r>
                      <a:r>
                        <a:rPr lang="uk-UA" sz="2400" dirty="0" err="1">
                          <a:effectLst/>
                        </a:rPr>
                        <a:t>уайтспиріт</a:t>
                      </a:r>
                      <a:r>
                        <a:rPr lang="uk-UA" sz="2400" dirty="0">
                          <a:effectLst/>
                        </a:rPr>
                        <a:t>, кювети, </a:t>
                      </a:r>
                      <a:r>
                        <a:rPr lang="uk-UA" sz="2400" dirty="0" err="1">
                          <a:effectLst/>
                        </a:rPr>
                        <a:t>кісті,молдінг</a:t>
                      </a:r>
                      <a:r>
                        <a:rPr lang="uk-UA" sz="2400" dirty="0">
                          <a:effectLst/>
                        </a:rPr>
                        <a:t> 800х900мм, абразивний круг 125мм № 40, паркет, клей «Примус», шпаклівка, суміш будівельна, </a:t>
                      </a:r>
                      <a:r>
                        <a:rPr lang="uk-UA" sz="2400" dirty="0" err="1">
                          <a:effectLst/>
                        </a:rPr>
                        <a:t>саморіз+пробка</a:t>
                      </a:r>
                      <a:r>
                        <a:rPr lang="uk-UA" sz="2400" dirty="0">
                          <a:effectLst/>
                        </a:rPr>
                        <a:t>, бур 6х180мм, біті РН-2 70мм, </a:t>
                      </a:r>
                      <a:r>
                        <a:rPr lang="uk-UA" sz="2400" dirty="0" err="1">
                          <a:effectLst/>
                        </a:rPr>
                        <a:t>грунт</a:t>
                      </a:r>
                      <a:r>
                        <a:rPr lang="uk-UA" sz="2400" dirty="0">
                          <a:effectLst/>
                        </a:rPr>
                        <a:t> НЦ-218, </a:t>
                      </a:r>
                      <a:r>
                        <a:rPr lang="uk-UA" sz="2400" dirty="0" err="1">
                          <a:effectLst/>
                        </a:rPr>
                        <a:t>валік</a:t>
                      </a:r>
                      <a:r>
                        <a:rPr lang="uk-UA" sz="2400" dirty="0">
                          <a:effectLst/>
                        </a:rPr>
                        <a:t>-велюр, фарба для шкільних дошок</a:t>
                      </a:r>
                      <a:endParaRPr lang="ru-RU" sz="2400" dirty="0">
                        <a:effectLst/>
                      </a:endParaRPr>
                    </a:p>
                    <a:p>
                      <a:pPr algn="l">
                        <a:lnSpc>
                          <a:spcPct val="107000"/>
                        </a:lnSpc>
                        <a:spcAft>
                          <a:spcPts val="0"/>
                        </a:spcAft>
                      </a:pPr>
                      <a:r>
                        <a:rPr lang="uk-UA" sz="1100" dirty="0">
                          <a:effectLst/>
                        </a:rPr>
                        <a:t> </a:t>
                      </a:r>
                      <a:endParaRPr lang="ru-RU" sz="1100" dirty="0">
                        <a:effectLst/>
                      </a:endParaRPr>
                    </a:p>
                    <a:p>
                      <a:pPr algn="l">
                        <a:lnSpc>
                          <a:spcPct val="107000"/>
                        </a:lnSpc>
                        <a:spcAft>
                          <a:spcPts val="0"/>
                        </a:spcAft>
                      </a:pPr>
                      <a:r>
                        <a:rPr lang="uk-UA"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000" dirty="0">
                          <a:solidFill>
                            <a:srgbClr val="FFFF00"/>
                          </a:solidFill>
                          <a:effectLst/>
                        </a:rPr>
                        <a:t>61343,86</a:t>
                      </a:r>
                      <a:endParaRPr lang="ru-RU" sz="2800" dirty="0">
                        <a:solidFill>
                          <a:srgbClr val="FFFF00"/>
                        </a:solidFill>
                        <a:effectLst/>
                      </a:endParaRPr>
                    </a:p>
                    <a:p>
                      <a:pPr algn="l">
                        <a:lnSpc>
                          <a:spcPct val="107000"/>
                        </a:lnSpc>
                        <a:spcAft>
                          <a:spcPts val="0"/>
                        </a:spcAft>
                      </a:pPr>
                      <a:r>
                        <a:rPr lang="uk-UA" sz="1600" dirty="0">
                          <a:effectLst/>
                        </a:rPr>
                        <a:t> </a:t>
                      </a:r>
                      <a:endParaRPr lang="ru-RU" sz="1100" dirty="0">
                        <a:effectLst/>
                      </a:endParaRPr>
                    </a:p>
                    <a:p>
                      <a:pPr algn="l">
                        <a:lnSpc>
                          <a:spcPct val="107000"/>
                        </a:lnSpc>
                        <a:spcAft>
                          <a:spcPts val="0"/>
                        </a:spcAft>
                      </a:pPr>
                      <a:r>
                        <a:rPr lang="uk-UA" sz="1600" dirty="0">
                          <a:effectLst/>
                        </a:rPr>
                        <a:t> </a:t>
                      </a:r>
                      <a:endParaRPr lang="ru-RU" sz="1100" dirty="0">
                        <a:effectLst/>
                      </a:endParaRPr>
                    </a:p>
                    <a:p>
                      <a:pPr algn="l">
                        <a:lnSpc>
                          <a:spcPct val="107000"/>
                        </a:lnSpc>
                        <a:spcAft>
                          <a:spcPts val="0"/>
                        </a:spcAft>
                      </a:pPr>
                      <a:r>
                        <a:rPr lang="uk-UA" sz="1600" dirty="0">
                          <a:effectLst/>
                        </a:rPr>
                        <a:t> </a:t>
                      </a:r>
                      <a:endParaRPr lang="ru-RU" sz="1100" dirty="0">
                        <a:effectLst/>
                      </a:endParaRPr>
                    </a:p>
                    <a:p>
                      <a:pPr algn="l">
                        <a:lnSpc>
                          <a:spcPct val="107000"/>
                        </a:lnSpc>
                        <a:spcAft>
                          <a:spcPts val="0"/>
                        </a:spcAft>
                      </a:pPr>
                      <a:r>
                        <a:rPr lang="uk-UA" sz="1600" dirty="0">
                          <a:effectLst/>
                        </a:rPr>
                        <a:t> </a:t>
                      </a:r>
                      <a:endParaRPr lang="ru-RU" sz="1100" dirty="0">
                        <a:effectLst/>
                      </a:endParaRPr>
                    </a:p>
                    <a:p>
                      <a:pPr algn="l">
                        <a:lnSpc>
                          <a:spcPct val="107000"/>
                        </a:lnSpc>
                        <a:spcAft>
                          <a:spcPts val="0"/>
                        </a:spcAft>
                      </a:pPr>
                      <a:r>
                        <a:rPr lang="uk-UA" sz="1600" dirty="0">
                          <a:effectLst/>
                        </a:rPr>
                        <a:t> </a:t>
                      </a:r>
                      <a:endParaRPr lang="ru-RU" sz="1100" dirty="0">
                        <a:effectLst/>
                      </a:endParaRPr>
                    </a:p>
                    <a:p>
                      <a:pPr algn="l">
                        <a:lnSpc>
                          <a:spcPct val="107000"/>
                        </a:lnSpc>
                        <a:spcAft>
                          <a:spcPts val="0"/>
                        </a:spcAft>
                      </a:pPr>
                      <a:r>
                        <a:rPr lang="uk-UA" sz="1600" dirty="0">
                          <a:effectLst/>
                        </a:rPr>
                        <a:t> </a:t>
                      </a:r>
                      <a:endParaRPr lang="ru-RU" sz="1100" dirty="0">
                        <a:effectLst/>
                      </a:endParaRPr>
                    </a:p>
                    <a:p>
                      <a:pPr algn="l">
                        <a:lnSpc>
                          <a:spcPct val="107000"/>
                        </a:lnSpc>
                        <a:spcAft>
                          <a:spcPts val="0"/>
                        </a:spcAft>
                      </a:pPr>
                      <a:r>
                        <a:rPr lang="uk-UA" sz="1600" dirty="0">
                          <a:effectLst/>
                        </a:rPr>
                        <a:t> </a:t>
                      </a:r>
                      <a:endParaRPr lang="ru-RU" sz="1100" dirty="0">
                        <a:effectLst/>
                      </a:endParaRPr>
                    </a:p>
                    <a:p>
                      <a:pPr algn="l">
                        <a:lnSpc>
                          <a:spcPct val="107000"/>
                        </a:lnSpc>
                        <a:spcAft>
                          <a:spcPts val="0"/>
                        </a:spcAft>
                      </a:pPr>
                      <a:r>
                        <a:rPr lang="uk-UA" sz="1600" dirty="0">
                          <a:effectLst/>
                        </a:rPr>
                        <a:t> </a:t>
                      </a:r>
                      <a:endParaRPr lang="ru-RU" sz="1100" dirty="0">
                        <a:effectLst/>
                      </a:endParaRPr>
                    </a:p>
                    <a:p>
                      <a:pPr algn="l">
                        <a:lnSpc>
                          <a:spcPct val="107000"/>
                        </a:lnSpc>
                        <a:spcAft>
                          <a:spcPts val="0"/>
                        </a:spcAft>
                      </a:pPr>
                      <a:r>
                        <a:rPr lang="uk-UA" sz="1600" dirty="0">
                          <a:effectLst/>
                        </a:rPr>
                        <a:t> </a:t>
                      </a:r>
                      <a:endParaRPr lang="ru-RU" sz="1100" dirty="0">
                        <a:effectLst/>
                      </a:endParaRPr>
                    </a:p>
                    <a:p>
                      <a:pPr algn="l">
                        <a:lnSpc>
                          <a:spcPct val="107000"/>
                        </a:lnSpc>
                        <a:spcAft>
                          <a:spcPts val="0"/>
                        </a:spcAft>
                      </a:pPr>
                      <a:r>
                        <a:rPr lang="uk-UA" sz="1200" dirty="0">
                          <a:effectLst/>
                        </a:rPr>
                        <a:t> </a:t>
                      </a:r>
                      <a:endParaRPr lang="ru-RU" sz="1100" dirty="0">
                        <a:effectLst/>
                      </a:endParaRPr>
                    </a:p>
                    <a:p>
                      <a:pPr algn="l">
                        <a:lnSpc>
                          <a:spcPct val="107000"/>
                        </a:lnSpc>
                        <a:spcAft>
                          <a:spcPts val="0"/>
                        </a:spcAft>
                      </a:pPr>
                      <a:r>
                        <a:rPr lang="uk-UA"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7759853"/>
                  </a:ext>
                </a:extLst>
              </a:tr>
            </a:tbl>
          </a:graphicData>
        </a:graphic>
      </p:graphicFrame>
    </p:spTree>
    <p:extLst>
      <p:ext uri="{BB962C8B-B14F-4D97-AF65-F5344CB8AC3E}">
        <p14:creationId xmlns:p14="http://schemas.microsoft.com/office/powerpoint/2010/main" val="275351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650" y="1419225"/>
            <a:ext cx="7124700" cy="401955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5467" y="0"/>
            <a:ext cx="3881065" cy="685800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2757" y="0"/>
            <a:ext cx="9146485" cy="6858000"/>
          </a:xfrm>
          <a:prstGeom prst="rect">
            <a:avLst/>
          </a:prstGeom>
        </p:spPr>
      </p:pic>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10" name="Рисунок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11" name="Рисунок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12" name="Рисунок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13" name="Рисунок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14" name="Рисунок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15" name="Рисунок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16" name="Рисунок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61829" y="0"/>
            <a:ext cx="3868341" cy="6858000"/>
          </a:xfrm>
          <a:prstGeom prst="rect">
            <a:avLst/>
          </a:prstGeom>
        </p:spPr>
      </p:pic>
      <p:pic>
        <p:nvPicPr>
          <p:cNvPr id="17" name="Рисунок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18" name="Рисунок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19" name="Рисунок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886" y="0"/>
            <a:ext cx="12158227" cy="6858000"/>
          </a:xfrm>
          <a:prstGeom prst="rect">
            <a:avLst/>
          </a:prstGeom>
        </p:spPr>
      </p:pic>
      <p:pic>
        <p:nvPicPr>
          <p:cNvPr id="20" name="Рисунок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pic>
        <p:nvPicPr>
          <p:cNvPr id="21" name="Рисунок 2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pic>
        <p:nvPicPr>
          <p:cNvPr id="22" name="Рисунок 2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886" y="0"/>
            <a:ext cx="12158227" cy="6858000"/>
          </a:xfrm>
          <a:prstGeom prst="rect">
            <a:avLst/>
          </a:prstGeom>
        </p:spPr>
      </p:pic>
      <p:pic>
        <p:nvPicPr>
          <p:cNvPr id="23" name="Рисунок 2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834" y="0"/>
            <a:ext cx="12160332" cy="6858000"/>
          </a:xfrm>
          <a:prstGeom prst="rect">
            <a:avLst/>
          </a:prstGeom>
        </p:spPr>
      </p:pic>
      <p:pic>
        <p:nvPicPr>
          <p:cNvPr id="24" name="Рисунок 2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pic>
        <p:nvPicPr>
          <p:cNvPr id="25" name="Рисунок 2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pic>
        <p:nvPicPr>
          <p:cNvPr id="26" name="Рисунок 2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175559" y="0"/>
            <a:ext cx="3840882" cy="6858000"/>
          </a:xfrm>
          <a:prstGeom prst="rect">
            <a:avLst/>
          </a:prstGeom>
        </p:spPr>
      </p:pic>
      <p:sp>
        <p:nvSpPr>
          <p:cNvPr id="27" name="Прямоугольник 26">
            <a:hlinkClick r:id="rId27" action="ppaction://hlinksldjump"/>
          </p:cNvPr>
          <p:cNvSpPr/>
          <p:nvPr/>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48547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Effect transition="in" filter="fade">
                                      <p:cBhvr>
                                        <p:cTn id="75" dur="500"/>
                                        <p:tgtEl>
                                          <p:spTgt spid="13"/>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Effect transition="in" filter="fade">
                                      <p:cBhvr>
                                        <p:cTn id="81" dur="500"/>
                                        <p:tgtEl>
                                          <p:spTgt spid="14"/>
                                        </p:tgtEl>
                                      </p:cBhvr>
                                    </p:animEffect>
                                  </p:childTnLst>
                                </p:cTn>
                              </p:par>
                            </p:childTnLst>
                          </p:cTn>
                        </p:par>
                        <p:par>
                          <p:cTn id="82" fill="hold">
                            <p:stCondLst>
                              <p:cond delay="6500"/>
                            </p:stCondLst>
                            <p:childTnLst>
                              <p:par>
                                <p:cTn id="83" presetID="53" presetClass="entr" presetSubtype="16" fill="hold" nodeType="after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p:cTn id="85" dur="500" fill="hold"/>
                                        <p:tgtEl>
                                          <p:spTgt spid="15"/>
                                        </p:tgtEl>
                                        <p:attrNameLst>
                                          <p:attrName>ppt_w</p:attrName>
                                        </p:attrNameLst>
                                      </p:cBhvr>
                                      <p:tavLst>
                                        <p:tav tm="0">
                                          <p:val>
                                            <p:fltVal val="0"/>
                                          </p:val>
                                        </p:tav>
                                        <p:tav tm="100000">
                                          <p:val>
                                            <p:strVal val="#ppt_w"/>
                                          </p:val>
                                        </p:tav>
                                      </p:tavLst>
                                    </p:anim>
                                    <p:anim calcmode="lin" valueType="num">
                                      <p:cBhvr>
                                        <p:cTn id="86" dur="500" fill="hold"/>
                                        <p:tgtEl>
                                          <p:spTgt spid="15"/>
                                        </p:tgtEl>
                                        <p:attrNameLst>
                                          <p:attrName>ppt_h</p:attrName>
                                        </p:attrNameLst>
                                      </p:cBhvr>
                                      <p:tavLst>
                                        <p:tav tm="0">
                                          <p:val>
                                            <p:fltVal val="0"/>
                                          </p:val>
                                        </p:tav>
                                        <p:tav tm="100000">
                                          <p:val>
                                            <p:strVal val="#ppt_h"/>
                                          </p:val>
                                        </p:tav>
                                      </p:tavLst>
                                    </p:anim>
                                    <p:animEffect transition="in" filter="fade">
                                      <p:cBhvr>
                                        <p:cTn id="87" dur="500"/>
                                        <p:tgtEl>
                                          <p:spTgt spid="15"/>
                                        </p:tgtEl>
                                      </p:cBhvr>
                                    </p:animEffect>
                                  </p:childTnLst>
                                </p:cTn>
                              </p:par>
                            </p:childTnLst>
                          </p:cTn>
                        </p:par>
                        <p:par>
                          <p:cTn id="88" fill="hold">
                            <p:stCondLst>
                              <p:cond delay="7000"/>
                            </p:stCondLst>
                            <p:childTnLst>
                              <p:par>
                                <p:cTn id="89" presetID="53" presetClass="entr" presetSubtype="16" fill="hold" nodeType="after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500" fill="hold"/>
                                        <p:tgtEl>
                                          <p:spTgt spid="16"/>
                                        </p:tgtEl>
                                        <p:attrNameLst>
                                          <p:attrName>ppt_w</p:attrName>
                                        </p:attrNameLst>
                                      </p:cBhvr>
                                      <p:tavLst>
                                        <p:tav tm="0">
                                          <p:val>
                                            <p:fltVal val="0"/>
                                          </p:val>
                                        </p:tav>
                                        <p:tav tm="100000">
                                          <p:val>
                                            <p:strVal val="#ppt_w"/>
                                          </p:val>
                                        </p:tav>
                                      </p:tavLst>
                                    </p:anim>
                                    <p:anim calcmode="lin" valueType="num">
                                      <p:cBhvr>
                                        <p:cTn id="92" dur="500" fill="hold"/>
                                        <p:tgtEl>
                                          <p:spTgt spid="16"/>
                                        </p:tgtEl>
                                        <p:attrNameLst>
                                          <p:attrName>ppt_h</p:attrName>
                                        </p:attrNameLst>
                                      </p:cBhvr>
                                      <p:tavLst>
                                        <p:tav tm="0">
                                          <p:val>
                                            <p:fltVal val="0"/>
                                          </p:val>
                                        </p:tav>
                                        <p:tav tm="100000">
                                          <p:val>
                                            <p:strVal val="#ppt_h"/>
                                          </p:val>
                                        </p:tav>
                                      </p:tavLst>
                                    </p:anim>
                                    <p:animEffect transition="in" filter="fade">
                                      <p:cBhvr>
                                        <p:cTn id="93" dur="500"/>
                                        <p:tgtEl>
                                          <p:spTgt spid="16"/>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p:cTn id="97" dur="500" fill="hold"/>
                                        <p:tgtEl>
                                          <p:spTgt spid="17"/>
                                        </p:tgtEl>
                                        <p:attrNameLst>
                                          <p:attrName>ppt_w</p:attrName>
                                        </p:attrNameLst>
                                      </p:cBhvr>
                                      <p:tavLst>
                                        <p:tav tm="0">
                                          <p:val>
                                            <p:fltVal val="0"/>
                                          </p:val>
                                        </p:tav>
                                        <p:tav tm="100000">
                                          <p:val>
                                            <p:strVal val="#ppt_w"/>
                                          </p:val>
                                        </p:tav>
                                      </p:tavLst>
                                    </p:anim>
                                    <p:anim calcmode="lin" valueType="num">
                                      <p:cBhvr>
                                        <p:cTn id="98" dur="500" fill="hold"/>
                                        <p:tgtEl>
                                          <p:spTgt spid="17"/>
                                        </p:tgtEl>
                                        <p:attrNameLst>
                                          <p:attrName>ppt_h</p:attrName>
                                        </p:attrNameLst>
                                      </p:cBhvr>
                                      <p:tavLst>
                                        <p:tav tm="0">
                                          <p:val>
                                            <p:fltVal val="0"/>
                                          </p:val>
                                        </p:tav>
                                        <p:tav tm="100000">
                                          <p:val>
                                            <p:strVal val="#ppt_h"/>
                                          </p:val>
                                        </p:tav>
                                      </p:tavLst>
                                    </p:anim>
                                    <p:animEffect transition="in" filter="fade">
                                      <p:cBhvr>
                                        <p:cTn id="99" dur="500"/>
                                        <p:tgtEl>
                                          <p:spTgt spid="17"/>
                                        </p:tgtEl>
                                      </p:cBhvr>
                                    </p:animEffect>
                                  </p:childTnLst>
                                </p:cTn>
                              </p:par>
                            </p:childTnLst>
                          </p:cTn>
                        </p:par>
                        <p:par>
                          <p:cTn id="100" fill="hold">
                            <p:stCondLst>
                              <p:cond delay="8000"/>
                            </p:stCondLst>
                            <p:childTnLst>
                              <p:par>
                                <p:cTn id="101" presetID="53" presetClass="entr" presetSubtype="16" fill="hold" nodeType="after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p:cTn id="103" dur="500" fill="hold"/>
                                        <p:tgtEl>
                                          <p:spTgt spid="18"/>
                                        </p:tgtEl>
                                        <p:attrNameLst>
                                          <p:attrName>ppt_w</p:attrName>
                                        </p:attrNameLst>
                                      </p:cBhvr>
                                      <p:tavLst>
                                        <p:tav tm="0">
                                          <p:val>
                                            <p:fltVal val="0"/>
                                          </p:val>
                                        </p:tav>
                                        <p:tav tm="100000">
                                          <p:val>
                                            <p:strVal val="#ppt_w"/>
                                          </p:val>
                                        </p:tav>
                                      </p:tavLst>
                                    </p:anim>
                                    <p:anim calcmode="lin" valueType="num">
                                      <p:cBhvr>
                                        <p:cTn id="104" dur="500" fill="hold"/>
                                        <p:tgtEl>
                                          <p:spTgt spid="18"/>
                                        </p:tgtEl>
                                        <p:attrNameLst>
                                          <p:attrName>ppt_h</p:attrName>
                                        </p:attrNameLst>
                                      </p:cBhvr>
                                      <p:tavLst>
                                        <p:tav tm="0">
                                          <p:val>
                                            <p:fltVal val="0"/>
                                          </p:val>
                                        </p:tav>
                                        <p:tav tm="100000">
                                          <p:val>
                                            <p:strVal val="#ppt_h"/>
                                          </p:val>
                                        </p:tav>
                                      </p:tavLst>
                                    </p:anim>
                                    <p:animEffect transition="in" filter="fade">
                                      <p:cBhvr>
                                        <p:cTn id="105" dur="500"/>
                                        <p:tgtEl>
                                          <p:spTgt spid="18"/>
                                        </p:tgtEl>
                                      </p:cBhvr>
                                    </p:animEffect>
                                  </p:childTnLst>
                                </p:cTn>
                              </p:par>
                            </p:childTnLst>
                          </p:cTn>
                        </p:par>
                        <p:par>
                          <p:cTn id="106" fill="hold">
                            <p:stCondLst>
                              <p:cond delay="8500"/>
                            </p:stCondLst>
                            <p:childTnLst>
                              <p:par>
                                <p:cTn id="107" presetID="53" presetClass="entr" presetSubtype="16" fill="hold" nodeType="afterEffect">
                                  <p:stCondLst>
                                    <p:cond delay="0"/>
                                  </p:stCondLst>
                                  <p:childTnLst>
                                    <p:set>
                                      <p:cBhvr>
                                        <p:cTn id="108" dur="1" fill="hold">
                                          <p:stCondLst>
                                            <p:cond delay="0"/>
                                          </p:stCondLst>
                                        </p:cTn>
                                        <p:tgtEl>
                                          <p:spTgt spid="19"/>
                                        </p:tgtEl>
                                        <p:attrNameLst>
                                          <p:attrName>style.visibility</p:attrName>
                                        </p:attrNameLst>
                                      </p:cBhvr>
                                      <p:to>
                                        <p:strVal val="visible"/>
                                      </p:to>
                                    </p:set>
                                    <p:anim calcmode="lin" valueType="num">
                                      <p:cBhvr>
                                        <p:cTn id="109" dur="500" fill="hold"/>
                                        <p:tgtEl>
                                          <p:spTgt spid="19"/>
                                        </p:tgtEl>
                                        <p:attrNameLst>
                                          <p:attrName>ppt_w</p:attrName>
                                        </p:attrNameLst>
                                      </p:cBhvr>
                                      <p:tavLst>
                                        <p:tav tm="0">
                                          <p:val>
                                            <p:fltVal val="0"/>
                                          </p:val>
                                        </p:tav>
                                        <p:tav tm="100000">
                                          <p:val>
                                            <p:strVal val="#ppt_w"/>
                                          </p:val>
                                        </p:tav>
                                      </p:tavLst>
                                    </p:anim>
                                    <p:anim calcmode="lin" valueType="num">
                                      <p:cBhvr>
                                        <p:cTn id="110" dur="500" fill="hold"/>
                                        <p:tgtEl>
                                          <p:spTgt spid="19"/>
                                        </p:tgtEl>
                                        <p:attrNameLst>
                                          <p:attrName>ppt_h</p:attrName>
                                        </p:attrNameLst>
                                      </p:cBhvr>
                                      <p:tavLst>
                                        <p:tav tm="0">
                                          <p:val>
                                            <p:fltVal val="0"/>
                                          </p:val>
                                        </p:tav>
                                        <p:tav tm="100000">
                                          <p:val>
                                            <p:strVal val="#ppt_h"/>
                                          </p:val>
                                        </p:tav>
                                      </p:tavLst>
                                    </p:anim>
                                    <p:animEffect transition="in" filter="fade">
                                      <p:cBhvr>
                                        <p:cTn id="111" dur="500"/>
                                        <p:tgtEl>
                                          <p:spTgt spid="19"/>
                                        </p:tgtEl>
                                      </p:cBhvr>
                                    </p:animEffect>
                                  </p:childTnLst>
                                </p:cTn>
                              </p:par>
                            </p:childTnLst>
                          </p:cTn>
                        </p:par>
                        <p:par>
                          <p:cTn id="112" fill="hold">
                            <p:stCondLst>
                              <p:cond delay="9000"/>
                            </p:stCondLst>
                            <p:childTnLst>
                              <p:par>
                                <p:cTn id="113" presetID="53" presetClass="entr" presetSubtype="16" fill="hold" nodeType="after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500" fill="hold"/>
                                        <p:tgtEl>
                                          <p:spTgt spid="20"/>
                                        </p:tgtEl>
                                        <p:attrNameLst>
                                          <p:attrName>ppt_w</p:attrName>
                                        </p:attrNameLst>
                                      </p:cBhvr>
                                      <p:tavLst>
                                        <p:tav tm="0">
                                          <p:val>
                                            <p:fltVal val="0"/>
                                          </p:val>
                                        </p:tav>
                                        <p:tav tm="100000">
                                          <p:val>
                                            <p:strVal val="#ppt_w"/>
                                          </p:val>
                                        </p:tav>
                                      </p:tavLst>
                                    </p:anim>
                                    <p:anim calcmode="lin" valueType="num">
                                      <p:cBhvr>
                                        <p:cTn id="116" dur="500" fill="hold"/>
                                        <p:tgtEl>
                                          <p:spTgt spid="20"/>
                                        </p:tgtEl>
                                        <p:attrNameLst>
                                          <p:attrName>ppt_h</p:attrName>
                                        </p:attrNameLst>
                                      </p:cBhvr>
                                      <p:tavLst>
                                        <p:tav tm="0">
                                          <p:val>
                                            <p:fltVal val="0"/>
                                          </p:val>
                                        </p:tav>
                                        <p:tav tm="100000">
                                          <p:val>
                                            <p:strVal val="#ppt_h"/>
                                          </p:val>
                                        </p:tav>
                                      </p:tavLst>
                                    </p:anim>
                                    <p:animEffect transition="in" filter="fade">
                                      <p:cBhvr>
                                        <p:cTn id="117" dur="500"/>
                                        <p:tgtEl>
                                          <p:spTgt spid="20"/>
                                        </p:tgtEl>
                                      </p:cBhvr>
                                    </p:animEffect>
                                  </p:childTnLst>
                                </p:cTn>
                              </p:par>
                            </p:childTnLst>
                          </p:cTn>
                        </p:par>
                        <p:par>
                          <p:cTn id="118" fill="hold">
                            <p:stCondLst>
                              <p:cond delay="9500"/>
                            </p:stCondLst>
                            <p:childTnLst>
                              <p:par>
                                <p:cTn id="119" presetID="53" presetClass="entr" presetSubtype="16" fill="hold" nodeType="afterEffect">
                                  <p:stCondLst>
                                    <p:cond delay="0"/>
                                  </p:stCondLst>
                                  <p:childTnLst>
                                    <p:set>
                                      <p:cBhvr>
                                        <p:cTn id="120" dur="1" fill="hold">
                                          <p:stCondLst>
                                            <p:cond delay="0"/>
                                          </p:stCondLst>
                                        </p:cTn>
                                        <p:tgtEl>
                                          <p:spTgt spid="21"/>
                                        </p:tgtEl>
                                        <p:attrNameLst>
                                          <p:attrName>style.visibility</p:attrName>
                                        </p:attrNameLst>
                                      </p:cBhvr>
                                      <p:to>
                                        <p:strVal val="visible"/>
                                      </p:to>
                                    </p:set>
                                    <p:anim calcmode="lin" valueType="num">
                                      <p:cBhvr>
                                        <p:cTn id="121" dur="500" fill="hold"/>
                                        <p:tgtEl>
                                          <p:spTgt spid="21"/>
                                        </p:tgtEl>
                                        <p:attrNameLst>
                                          <p:attrName>ppt_w</p:attrName>
                                        </p:attrNameLst>
                                      </p:cBhvr>
                                      <p:tavLst>
                                        <p:tav tm="0">
                                          <p:val>
                                            <p:fltVal val="0"/>
                                          </p:val>
                                        </p:tav>
                                        <p:tav tm="100000">
                                          <p:val>
                                            <p:strVal val="#ppt_w"/>
                                          </p:val>
                                        </p:tav>
                                      </p:tavLst>
                                    </p:anim>
                                    <p:anim calcmode="lin" valueType="num">
                                      <p:cBhvr>
                                        <p:cTn id="122" dur="500" fill="hold"/>
                                        <p:tgtEl>
                                          <p:spTgt spid="21"/>
                                        </p:tgtEl>
                                        <p:attrNameLst>
                                          <p:attrName>ppt_h</p:attrName>
                                        </p:attrNameLst>
                                      </p:cBhvr>
                                      <p:tavLst>
                                        <p:tav tm="0">
                                          <p:val>
                                            <p:fltVal val="0"/>
                                          </p:val>
                                        </p:tav>
                                        <p:tav tm="100000">
                                          <p:val>
                                            <p:strVal val="#ppt_h"/>
                                          </p:val>
                                        </p:tav>
                                      </p:tavLst>
                                    </p:anim>
                                    <p:animEffect transition="in" filter="fade">
                                      <p:cBhvr>
                                        <p:cTn id="123" dur="500"/>
                                        <p:tgtEl>
                                          <p:spTgt spid="21"/>
                                        </p:tgtEl>
                                      </p:cBhvr>
                                    </p:animEffect>
                                  </p:childTnLst>
                                </p:cTn>
                              </p:par>
                            </p:childTnLst>
                          </p:cTn>
                        </p:par>
                        <p:par>
                          <p:cTn id="124" fill="hold">
                            <p:stCondLst>
                              <p:cond delay="10000"/>
                            </p:stCondLst>
                            <p:childTnLst>
                              <p:par>
                                <p:cTn id="125" presetID="53" presetClass="entr" presetSubtype="16" fill="hold" nodeType="afterEffect">
                                  <p:stCondLst>
                                    <p:cond delay="0"/>
                                  </p:stCondLst>
                                  <p:childTnLst>
                                    <p:set>
                                      <p:cBhvr>
                                        <p:cTn id="126" dur="1" fill="hold">
                                          <p:stCondLst>
                                            <p:cond delay="0"/>
                                          </p:stCondLst>
                                        </p:cTn>
                                        <p:tgtEl>
                                          <p:spTgt spid="22"/>
                                        </p:tgtEl>
                                        <p:attrNameLst>
                                          <p:attrName>style.visibility</p:attrName>
                                        </p:attrNameLst>
                                      </p:cBhvr>
                                      <p:to>
                                        <p:strVal val="visible"/>
                                      </p:to>
                                    </p:set>
                                    <p:anim calcmode="lin" valueType="num">
                                      <p:cBhvr>
                                        <p:cTn id="127" dur="500" fill="hold"/>
                                        <p:tgtEl>
                                          <p:spTgt spid="22"/>
                                        </p:tgtEl>
                                        <p:attrNameLst>
                                          <p:attrName>ppt_w</p:attrName>
                                        </p:attrNameLst>
                                      </p:cBhvr>
                                      <p:tavLst>
                                        <p:tav tm="0">
                                          <p:val>
                                            <p:fltVal val="0"/>
                                          </p:val>
                                        </p:tav>
                                        <p:tav tm="100000">
                                          <p:val>
                                            <p:strVal val="#ppt_w"/>
                                          </p:val>
                                        </p:tav>
                                      </p:tavLst>
                                    </p:anim>
                                    <p:anim calcmode="lin" valueType="num">
                                      <p:cBhvr>
                                        <p:cTn id="128" dur="500" fill="hold"/>
                                        <p:tgtEl>
                                          <p:spTgt spid="22"/>
                                        </p:tgtEl>
                                        <p:attrNameLst>
                                          <p:attrName>ppt_h</p:attrName>
                                        </p:attrNameLst>
                                      </p:cBhvr>
                                      <p:tavLst>
                                        <p:tav tm="0">
                                          <p:val>
                                            <p:fltVal val="0"/>
                                          </p:val>
                                        </p:tav>
                                        <p:tav tm="100000">
                                          <p:val>
                                            <p:strVal val="#ppt_h"/>
                                          </p:val>
                                        </p:tav>
                                      </p:tavLst>
                                    </p:anim>
                                    <p:animEffect transition="in" filter="fade">
                                      <p:cBhvr>
                                        <p:cTn id="129" dur="500"/>
                                        <p:tgtEl>
                                          <p:spTgt spid="22"/>
                                        </p:tgtEl>
                                      </p:cBhvr>
                                    </p:animEffect>
                                  </p:childTnLst>
                                </p:cTn>
                              </p:par>
                            </p:childTnLst>
                          </p:cTn>
                        </p:par>
                        <p:par>
                          <p:cTn id="130" fill="hold">
                            <p:stCondLst>
                              <p:cond delay="10500"/>
                            </p:stCondLst>
                            <p:childTnLst>
                              <p:par>
                                <p:cTn id="131" presetID="53" presetClass="entr" presetSubtype="16" fill="hold" nodeType="afterEffect">
                                  <p:stCondLst>
                                    <p:cond delay="0"/>
                                  </p:stCondLst>
                                  <p:childTnLst>
                                    <p:set>
                                      <p:cBhvr>
                                        <p:cTn id="132" dur="1" fill="hold">
                                          <p:stCondLst>
                                            <p:cond delay="0"/>
                                          </p:stCondLst>
                                        </p:cTn>
                                        <p:tgtEl>
                                          <p:spTgt spid="23"/>
                                        </p:tgtEl>
                                        <p:attrNameLst>
                                          <p:attrName>style.visibility</p:attrName>
                                        </p:attrNameLst>
                                      </p:cBhvr>
                                      <p:to>
                                        <p:strVal val="visible"/>
                                      </p:to>
                                    </p:set>
                                    <p:anim calcmode="lin" valueType="num">
                                      <p:cBhvr>
                                        <p:cTn id="133" dur="500" fill="hold"/>
                                        <p:tgtEl>
                                          <p:spTgt spid="23"/>
                                        </p:tgtEl>
                                        <p:attrNameLst>
                                          <p:attrName>ppt_w</p:attrName>
                                        </p:attrNameLst>
                                      </p:cBhvr>
                                      <p:tavLst>
                                        <p:tav tm="0">
                                          <p:val>
                                            <p:fltVal val="0"/>
                                          </p:val>
                                        </p:tav>
                                        <p:tav tm="100000">
                                          <p:val>
                                            <p:strVal val="#ppt_w"/>
                                          </p:val>
                                        </p:tav>
                                      </p:tavLst>
                                    </p:anim>
                                    <p:anim calcmode="lin" valueType="num">
                                      <p:cBhvr>
                                        <p:cTn id="134" dur="500" fill="hold"/>
                                        <p:tgtEl>
                                          <p:spTgt spid="23"/>
                                        </p:tgtEl>
                                        <p:attrNameLst>
                                          <p:attrName>ppt_h</p:attrName>
                                        </p:attrNameLst>
                                      </p:cBhvr>
                                      <p:tavLst>
                                        <p:tav tm="0">
                                          <p:val>
                                            <p:fltVal val="0"/>
                                          </p:val>
                                        </p:tav>
                                        <p:tav tm="100000">
                                          <p:val>
                                            <p:strVal val="#ppt_h"/>
                                          </p:val>
                                        </p:tav>
                                      </p:tavLst>
                                    </p:anim>
                                    <p:animEffect transition="in" filter="fade">
                                      <p:cBhvr>
                                        <p:cTn id="135" dur="500"/>
                                        <p:tgtEl>
                                          <p:spTgt spid="23"/>
                                        </p:tgtEl>
                                      </p:cBhvr>
                                    </p:animEffect>
                                  </p:childTnLst>
                                </p:cTn>
                              </p:par>
                            </p:childTnLst>
                          </p:cTn>
                        </p:par>
                        <p:par>
                          <p:cTn id="136" fill="hold">
                            <p:stCondLst>
                              <p:cond delay="11000"/>
                            </p:stCondLst>
                            <p:childTnLst>
                              <p:par>
                                <p:cTn id="137" presetID="53" presetClass="entr" presetSubtype="16" fill="hold" nodeType="after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500" fill="hold"/>
                                        <p:tgtEl>
                                          <p:spTgt spid="24"/>
                                        </p:tgtEl>
                                        <p:attrNameLst>
                                          <p:attrName>ppt_w</p:attrName>
                                        </p:attrNameLst>
                                      </p:cBhvr>
                                      <p:tavLst>
                                        <p:tav tm="0">
                                          <p:val>
                                            <p:fltVal val="0"/>
                                          </p:val>
                                        </p:tav>
                                        <p:tav tm="100000">
                                          <p:val>
                                            <p:strVal val="#ppt_w"/>
                                          </p:val>
                                        </p:tav>
                                      </p:tavLst>
                                    </p:anim>
                                    <p:anim calcmode="lin" valueType="num">
                                      <p:cBhvr>
                                        <p:cTn id="140" dur="500" fill="hold"/>
                                        <p:tgtEl>
                                          <p:spTgt spid="24"/>
                                        </p:tgtEl>
                                        <p:attrNameLst>
                                          <p:attrName>ppt_h</p:attrName>
                                        </p:attrNameLst>
                                      </p:cBhvr>
                                      <p:tavLst>
                                        <p:tav tm="0">
                                          <p:val>
                                            <p:fltVal val="0"/>
                                          </p:val>
                                        </p:tav>
                                        <p:tav tm="100000">
                                          <p:val>
                                            <p:strVal val="#ppt_h"/>
                                          </p:val>
                                        </p:tav>
                                      </p:tavLst>
                                    </p:anim>
                                    <p:animEffect transition="in" filter="fade">
                                      <p:cBhvr>
                                        <p:cTn id="141" dur="500"/>
                                        <p:tgtEl>
                                          <p:spTgt spid="24"/>
                                        </p:tgtEl>
                                      </p:cBhvr>
                                    </p:animEffect>
                                  </p:childTnLst>
                                </p:cTn>
                              </p:par>
                            </p:childTnLst>
                          </p:cTn>
                        </p:par>
                        <p:par>
                          <p:cTn id="142" fill="hold">
                            <p:stCondLst>
                              <p:cond delay="11500"/>
                            </p:stCondLst>
                            <p:childTnLst>
                              <p:par>
                                <p:cTn id="143" presetID="53" presetClass="entr" presetSubtype="16" fill="hold" nodeType="afterEffect">
                                  <p:stCondLst>
                                    <p:cond delay="0"/>
                                  </p:stCondLst>
                                  <p:childTnLst>
                                    <p:set>
                                      <p:cBhvr>
                                        <p:cTn id="144" dur="1" fill="hold">
                                          <p:stCondLst>
                                            <p:cond delay="0"/>
                                          </p:stCondLst>
                                        </p:cTn>
                                        <p:tgtEl>
                                          <p:spTgt spid="25"/>
                                        </p:tgtEl>
                                        <p:attrNameLst>
                                          <p:attrName>style.visibility</p:attrName>
                                        </p:attrNameLst>
                                      </p:cBhvr>
                                      <p:to>
                                        <p:strVal val="visible"/>
                                      </p:to>
                                    </p:set>
                                    <p:anim calcmode="lin" valueType="num">
                                      <p:cBhvr>
                                        <p:cTn id="145" dur="500" fill="hold"/>
                                        <p:tgtEl>
                                          <p:spTgt spid="25"/>
                                        </p:tgtEl>
                                        <p:attrNameLst>
                                          <p:attrName>ppt_w</p:attrName>
                                        </p:attrNameLst>
                                      </p:cBhvr>
                                      <p:tavLst>
                                        <p:tav tm="0">
                                          <p:val>
                                            <p:fltVal val="0"/>
                                          </p:val>
                                        </p:tav>
                                        <p:tav tm="100000">
                                          <p:val>
                                            <p:strVal val="#ppt_w"/>
                                          </p:val>
                                        </p:tav>
                                      </p:tavLst>
                                    </p:anim>
                                    <p:anim calcmode="lin" valueType="num">
                                      <p:cBhvr>
                                        <p:cTn id="146" dur="500" fill="hold"/>
                                        <p:tgtEl>
                                          <p:spTgt spid="25"/>
                                        </p:tgtEl>
                                        <p:attrNameLst>
                                          <p:attrName>ppt_h</p:attrName>
                                        </p:attrNameLst>
                                      </p:cBhvr>
                                      <p:tavLst>
                                        <p:tav tm="0">
                                          <p:val>
                                            <p:fltVal val="0"/>
                                          </p:val>
                                        </p:tav>
                                        <p:tav tm="100000">
                                          <p:val>
                                            <p:strVal val="#ppt_h"/>
                                          </p:val>
                                        </p:tav>
                                      </p:tavLst>
                                    </p:anim>
                                    <p:animEffect transition="in" filter="fade">
                                      <p:cBhvr>
                                        <p:cTn id="147" dur="500"/>
                                        <p:tgtEl>
                                          <p:spTgt spid="25"/>
                                        </p:tgtEl>
                                      </p:cBhvr>
                                    </p:animEffect>
                                  </p:childTnLst>
                                </p:cTn>
                              </p:par>
                            </p:childTnLst>
                          </p:cTn>
                        </p:par>
                        <p:par>
                          <p:cTn id="148" fill="hold">
                            <p:stCondLst>
                              <p:cond delay="12000"/>
                            </p:stCondLst>
                            <p:childTnLst>
                              <p:par>
                                <p:cTn id="149" presetID="53" presetClass="entr" presetSubtype="16" fill="hold" nodeType="afterEffect">
                                  <p:stCondLst>
                                    <p:cond delay="0"/>
                                  </p:stCondLst>
                                  <p:childTnLst>
                                    <p:set>
                                      <p:cBhvr>
                                        <p:cTn id="150" dur="1" fill="hold">
                                          <p:stCondLst>
                                            <p:cond delay="0"/>
                                          </p:stCondLst>
                                        </p:cTn>
                                        <p:tgtEl>
                                          <p:spTgt spid="26"/>
                                        </p:tgtEl>
                                        <p:attrNameLst>
                                          <p:attrName>style.visibility</p:attrName>
                                        </p:attrNameLst>
                                      </p:cBhvr>
                                      <p:to>
                                        <p:strVal val="visible"/>
                                      </p:to>
                                    </p:set>
                                    <p:anim calcmode="lin" valueType="num">
                                      <p:cBhvr>
                                        <p:cTn id="151" dur="500" fill="hold"/>
                                        <p:tgtEl>
                                          <p:spTgt spid="26"/>
                                        </p:tgtEl>
                                        <p:attrNameLst>
                                          <p:attrName>ppt_w</p:attrName>
                                        </p:attrNameLst>
                                      </p:cBhvr>
                                      <p:tavLst>
                                        <p:tav tm="0">
                                          <p:val>
                                            <p:fltVal val="0"/>
                                          </p:val>
                                        </p:tav>
                                        <p:tav tm="100000">
                                          <p:val>
                                            <p:strVal val="#ppt_w"/>
                                          </p:val>
                                        </p:tav>
                                      </p:tavLst>
                                    </p:anim>
                                    <p:anim calcmode="lin" valueType="num">
                                      <p:cBhvr>
                                        <p:cTn id="152" dur="500" fill="hold"/>
                                        <p:tgtEl>
                                          <p:spTgt spid="26"/>
                                        </p:tgtEl>
                                        <p:attrNameLst>
                                          <p:attrName>ppt_h</p:attrName>
                                        </p:attrNameLst>
                                      </p:cBhvr>
                                      <p:tavLst>
                                        <p:tav tm="0">
                                          <p:val>
                                            <p:fltVal val="0"/>
                                          </p:val>
                                        </p:tav>
                                        <p:tav tm="100000">
                                          <p:val>
                                            <p:strVal val="#ppt_h"/>
                                          </p:val>
                                        </p:tav>
                                      </p:tavLst>
                                    </p:anim>
                                    <p:animEffect transition="in" filter="fade">
                                      <p:cBhvr>
                                        <p:cTn id="1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952565037"/>
              </p:ext>
            </p:extLst>
          </p:nvPr>
        </p:nvGraphicFramePr>
        <p:xfrm>
          <a:off x="0" y="0"/>
          <a:ext cx="12192000" cy="6857999"/>
        </p:xfrm>
        <a:graphic>
          <a:graphicData uri="http://schemas.openxmlformats.org/drawingml/2006/table">
            <a:tbl>
              <a:tblPr firstRow="1" firstCol="1" bandRow="1">
                <a:tableStyleId>{5C22544A-7EE6-4342-B048-85BDC9FD1C3A}</a:tableStyleId>
              </a:tblPr>
              <a:tblGrid>
                <a:gridCol w="9425294">
                  <a:extLst>
                    <a:ext uri="{9D8B030D-6E8A-4147-A177-3AD203B41FA5}">
                      <a16:colId xmlns:a16="http://schemas.microsoft.com/office/drawing/2014/main" val="4138621302"/>
                    </a:ext>
                  </a:extLst>
                </a:gridCol>
                <a:gridCol w="2766706">
                  <a:extLst>
                    <a:ext uri="{9D8B030D-6E8A-4147-A177-3AD203B41FA5}">
                      <a16:colId xmlns:a16="http://schemas.microsoft.com/office/drawing/2014/main" val="2015299025"/>
                    </a:ext>
                  </a:extLst>
                </a:gridCol>
              </a:tblGrid>
              <a:tr h="6857999">
                <a:tc>
                  <a:txBody>
                    <a:bodyPr/>
                    <a:lstStyle/>
                    <a:p>
                      <a:pPr algn="l">
                        <a:lnSpc>
                          <a:spcPct val="107000"/>
                        </a:lnSpc>
                        <a:spcAft>
                          <a:spcPts val="0"/>
                        </a:spcAft>
                      </a:pPr>
                      <a:r>
                        <a:rPr lang="uk-UA" sz="3600" dirty="0">
                          <a:effectLst/>
                        </a:rPr>
                        <a:t>Друкована продукція </a:t>
                      </a:r>
                      <a:endParaRPr lang="ru-RU" sz="3200" dirty="0">
                        <a:effectLst/>
                      </a:endParaRPr>
                    </a:p>
                    <a:p>
                      <a:pPr algn="l">
                        <a:lnSpc>
                          <a:spcPct val="107000"/>
                        </a:lnSpc>
                        <a:spcAft>
                          <a:spcPts val="0"/>
                        </a:spcAft>
                      </a:pPr>
                      <a:r>
                        <a:rPr lang="ru-RU" sz="3200" dirty="0">
                          <a:effectLst/>
                        </a:rPr>
                        <a:t>Б</a:t>
                      </a:r>
                      <a:r>
                        <a:rPr lang="uk-UA" sz="3200" dirty="0" err="1">
                          <a:effectLst/>
                        </a:rPr>
                        <a:t>уклети</a:t>
                      </a:r>
                      <a:r>
                        <a:rPr lang="uk-UA" sz="3200" dirty="0">
                          <a:effectLst/>
                        </a:rPr>
                        <a:t> «</a:t>
                      </a:r>
                      <a:r>
                        <a:rPr lang="uk-UA" sz="3200" dirty="0" err="1">
                          <a:effectLst/>
                        </a:rPr>
                        <a:t>Віва</a:t>
                      </a:r>
                      <a:r>
                        <a:rPr lang="uk-UA" sz="3200" dirty="0">
                          <a:effectLst/>
                        </a:rPr>
                        <a:t> гімназіє», прапори, </a:t>
                      </a:r>
                      <a:r>
                        <a:rPr lang="uk-UA" sz="3200" dirty="0" err="1">
                          <a:effectLst/>
                        </a:rPr>
                        <a:t>бейджи</a:t>
                      </a:r>
                      <a:r>
                        <a:rPr lang="uk-UA" sz="3200" dirty="0">
                          <a:effectLst/>
                        </a:rPr>
                        <a:t> (друк, дизайн), грамоти, дипломи, подяки, послуги кольорового ксерокопіювання, послуги друку</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4400" dirty="0">
                          <a:solidFill>
                            <a:srgbClr val="FFFF00"/>
                          </a:solidFill>
                          <a:effectLst/>
                        </a:rPr>
                        <a:t>8301,04</a:t>
                      </a:r>
                      <a:endParaRPr lang="ru-RU" sz="3200" dirty="0">
                        <a:solidFill>
                          <a:srgbClr val="FFFF00"/>
                        </a:solidFill>
                        <a:effectLst/>
                      </a:endParaRPr>
                    </a:p>
                    <a:p>
                      <a:pPr algn="l">
                        <a:lnSpc>
                          <a:spcPct val="107000"/>
                        </a:lnSpc>
                        <a:spcAft>
                          <a:spcPts val="0"/>
                        </a:spcAft>
                      </a:pPr>
                      <a:r>
                        <a:rPr lang="uk-UA"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7474018"/>
                  </a:ext>
                </a:extLst>
              </a:tr>
            </a:tbl>
          </a:graphicData>
        </a:graphic>
      </p:graphicFrame>
    </p:spTree>
    <p:extLst>
      <p:ext uri="{BB962C8B-B14F-4D97-AF65-F5344CB8AC3E}">
        <p14:creationId xmlns:p14="http://schemas.microsoft.com/office/powerpoint/2010/main" val="1565045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TotalTime>
  <Words>3563</Words>
  <Application>Microsoft Office PowerPoint</Application>
  <PresentationFormat>Широкоэкранный</PresentationFormat>
  <Paragraphs>911</Paragraphs>
  <Slides>48</Slides>
  <Notes>6</Notes>
  <HiddenSlides>0</HiddenSlides>
  <MMClips>1</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48</vt:i4>
      </vt:variant>
    </vt:vector>
  </HeadingPairs>
  <TitlesOfParts>
    <vt:vector size="55" baseType="lpstr">
      <vt:lpstr>Arial</vt:lpstr>
      <vt:lpstr>Calibri</vt:lpstr>
      <vt:lpstr>Calibri Light</vt:lpstr>
      <vt:lpstr>Century Gothic</vt:lpstr>
      <vt:lpstr>Times New Roman</vt:lpstr>
      <vt:lpstr>Тема Office</vt:lpstr>
      <vt:lpstr>Acrobat Document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Адександр Зинуов</dc:creator>
  <cp:lastModifiedBy>Адександр Зинуов</cp:lastModifiedBy>
  <cp:revision>50</cp:revision>
  <dcterms:created xsi:type="dcterms:W3CDTF">2020-05-31T19:03:49Z</dcterms:created>
  <dcterms:modified xsi:type="dcterms:W3CDTF">2020-06-01T12:32:59Z</dcterms:modified>
</cp:coreProperties>
</file>